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E1DE-42C5-4F18-B0C5-B7FFCBD7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0ED66-97A6-437B-981D-D47E198C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1B3C6-5B14-4AEF-893D-EA76534E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33D7-3113-4CA9-AE87-D4B6BF30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0A47-56AD-4EBC-B760-57F047F0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7C9B-3035-49AC-A6B0-CFE471D5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FA714-14B5-4783-9073-22DA6DEB2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7C28D-74EF-4E92-860D-735CA139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6B21-96AC-45B2-B421-ACBF1A91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1FF9-1E4F-4907-AAF6-4A4817BC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26467-9ADD-4402-8644-4A2505749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031C0-6FF1-41C7-8D38-347B776ED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EB64C-98A0-4393-9871-5204848F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47F38-BD44-4833-86BA-C33A38D9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605A6-EA02-4D7A-ACAB-D04EC711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7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033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9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5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7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4661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2CB8-2A5F-48C9-99D5-2CC82FE6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92CC3-3E82-4749-900B-AD308D13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C37AB-368C-496E-ACFB-A196D0EF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F2BA8-D26F-4AB9-A285-007A206A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F135-EDA3-40E6-AA6E-ADCF0B47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9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31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75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1801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37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966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8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83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3D11-800F-4F4A-BC40-EB2CB419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379F-F530-4667-99F3-803574951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5A350-63F4-42EF-A51C-56B85D9A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6566-70C9-460E-82B8-477FD8E8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D28-5E57-4346-A1FD-12825EA0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487D-3D9A-4BB4-BD2B-48823F49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375F-B70C-452B-A755-94BE5892D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6F0FE-4F45-4252-A036-287FD9FF7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E5F24-69D5-45B3-BD6C-2FB4FDD8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1763-AA61-43DD-8417-34DAACB2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44436-AC18-404C-B7F8-49CE2C02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B1C8-88C9-4422-A288-093DF07E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30-89E0-47D3-83E5-76FF2C1E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B6B2-711A-4FB7-B960-1BE43D465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C65C1-5459-4133-AE96-174663E30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B73B2-AE71-45BE-885E-FA6DAE72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98AD-F8C4-4CD8-B8C1-CA7CC858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4916B-8B9D-48CD-846B-3329586D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4AB40-0EFF-45BD-B23F-35A6CF95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5189-0CFA-431B-A250-755DD5A9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72001-FABF-4D91-8B43-9698D37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E9DDD-DE66-4112-97C9-83C3A737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D756D-06C2-4BCD-8A84-1BDD16E6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2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A40A3-4E00-4F74-B1F6-6DEB6E1D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2DB6E-318D-4C28-8C28-828C2CD6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D03C-4A73-497A-A827-DB65377D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4B70-1533-40E1-A81C-71640559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0FE59-AEB1-4C69-8B8B-167524F6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D56AC-74FC-4A4A-B0EE-E9CFC0F80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F782A-1DDF-4200-AD8F-5F8E295D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2C743-BFCC-4B49-8E61-D3AE7C05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0A0C-F7E9-4CBD-9814-3D35E959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DD28-2D66-479F-ACA0-1E28E089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E9CCE-694C-46E5-960E-030C354AC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6375-8145-40B4-A138-DD843C9EF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F548B-4AD1-4CCB-8FCB-30A4D5CC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EA599-0A9D-4824-945D-78AF1C71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C9799-69D6-4452-B585-D291087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4E29-7238-4781-AE7A-B90C7EA1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C7EAE-B74A-43DF-BDBD-26BC6E2D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ED7B-B17B-4EB8-AFA4-D27F9E772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FBDF-AD3E-4076-9BF0-24B93CA907F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A2688-5867-4C7D-910A-2BCDB50B8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81DBF-7D3A-45C9-9E78-E6B91D86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1EB1-F4EE-4EAD-BCEA-5AF19B20E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terfranciscoswcd.org/rocks-and-minerals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89C0E-B483-4BC4-80DF-B6517AE0D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F4CFA-10A9-493E-BD2E-D7458B1A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Rocks and Minerals | </a:t>
            </a:r>
            <a:r>
              <a:rPr lang="en-US" dirty="0" err="1">
                <a:hlinkClick r:id="rId2"/>
              </a:rPr>
              <a:t>peterfransicoswcd</a:t>
            </a:r>
            <a:r>
              <a:rPr lang="en-US" dirty="0">
                <a:hlinkClick r:id="rId2"/>
              </a:rPr>
              <a:t> (peterfranciscoswcd.org)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Baskerville</vt:lpstr>
      <vt:lpstr>Baskerville Old Face</vt:lpstr>
      <vt:lpstr>Calibri</vt:lpstr>
      <vt:lpstr>Calibri Light</vt:lpstr>
      <vt:lpstr>Gill Sans Light</vt:lpstr>
      <vt:lpstr>Gill Sans Nova</vt:lpstr>
      <vt:lpstr>Gill Sans Nova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Kayleigh - NRCS-CD, Cynthiana, KY</dc:creator>
  <cp:lastModifiedBy>Evans, Kayleigh - NRCS-CD, Cynthiana, KY</cp:lastModifiedBy>
  <cp:revision>1</cp:revision>
  <dcterms:created xsi:type="dcterms:W3CDTF">2022-12-06T17:50:18Z</dcterms:created>
  <dcterms:modified xsi:type="dcterms:W3CDTF">2022-12-06T17:53:05Z</dcterms:modified>
</cp:coreProperties>
</file>