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26"/>
  </p:notesMasterIdLst>
  <p:handoutMasterIdLst>
    <p:handoutMasterId r:id="rId27"/>
  </p:handoutMasterIdLst>
  <p:sldIdLst>
    <p:sldId id="256" r:id="rId5"/>
    <p:sldId id="257" r:id="rId6"/>
    <p:sldId id="324" r:id="rId7"/>
    <p:sldId id="258" r:id="rId8"/>
    <p:sldId id="313" r:id="rId9"/>
    <p:sldId id="319" r:id="rId10"/>
    <p:sldId id="322" r:id="rId11"/>
    <p:sldId id="314" r:id="rId12"/>
    <p:sldId id="320" r:id="rId13"/>
    <p:sldId id="262" r:id="rId14"/>
    <p:sldId id="260" r:id="rId15"/>
    <p:sldId id="325" r:id="rId16"/>
    <p:sldId id="265" r:id="rId17"/>
    <p:sldId id="315" r:id="rId18"/>
    <p:sldId id="317" r:id="rId19"/>
    <p:sldId id="318" r:id="rId20"/>
    <p:sldId id="267" r:id="rId21"/>
    <p:sldId id="326" r:id="rId22"/>
    <p:sldId id="327" r:id="rId23"/>
    <p:sldId id="328"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558" autoAdjust="0"/>
  </p:normalViewPr>
  <p:slideViewPr>
    <p:cSldViewPr snapToGrid="0">
      <p:cViewPr varScale="1">
        <p:scale>
          <a:sx n="64" d="100"/>
          <a:sy n="64" d="100"/>
        </p:scale>
        <p:origin x="1164" y="48"/>
      </p:cViewPr>
      <p:guideLst/>
    </p:cSldViewPr>
  </p:slideViewPr>
  <p:outlineViewPr>
    <p:cViewPr>
      <p:scale>
        <a:sx n="33" d="100"/>
        <a:sy n="33" d="100"/>
      </p:scale>
      <p:origin x="0" y="-547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233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52182-8ED2-2CD9-1769-D9951A993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873A34-C368-6B6E-8816-ABC664A8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FBC06-9676-42B7-A8B4-279236EF9829}" type="datetimeFigureOut">
              <a:rPr lang="en-US" smtClean="0"/>
              <a:t>12/14/2023</a:t>
            </a:fld>
            <a:endParaRPr lang="en-US" dirty="0"/>
          </a:p>
        </p:txBody>
      </p:sp>
      <p:sp>
        <p:nvSpPr>
          <p:cNvPr id="4" name="Footer Placeholder 3">
            <a:extLst>
              <a:ext uri="{FF2B5EF4-FFF2-40B4-BE49-F238E27FC236}">
                <a16:creationId xmlns:a16="http://schemas.microsoft.com/office/drawing/2014/main" id="{AE355158-3742-8894-B074-C872916FE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6B5579-9D25-81D6-8171-2F8C3F5377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35766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12/14/2023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extLst>
      <p:ext uri="{BB962C8B-B14F-4D97-AF65-F5344CB8AC3E}">
        <p14:creationId xmlns:p14="http://schemas.microsoft.com/office/powerpoint/2010/main" val="413314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 ¼ cup of potting or gardening soil to the bottom of the container. This is the starter mix. It has living organisms that will help break down the material that is added to the container.</a:t>
            </a:r>
          </a:p>
          <a:p>
            <a:endParaRPr lang="en-US" b="1" dirty="0"/>
          </a:p>
          <a:p>
            <a:r>
              <a:rPr lang="en-US" b="1" dirty="0"/>
              <a:t>This is the reason outside compost bins should be in direct contact with the soil for it to work best. Microbes are necessary for the breakdown of the organic matter</a:t>
            </a:r>
            <a:r>
              <a:rPr lang="en-US" dirty="0"/>
              <a:t>.</a:t>
            </a:r>
          </a:p>
        </p:txBody>
      </p:sp>
      <p:sp>
        <p:nvSpPr>
          <p:cNvPr id="4" name="Slide Number Placeholder 3"/>
          <p:cNvSpPr>
            <a:spLocks noGrp="1"/>
          </p:cNvSpPr>
          <p:nvPr>
            <p:ph type="sldNum" sz="quarter" idx="5"/>
          </p:nvPr>
        </p:nvSpPr>
        <p:spPr/>
        <p:txBody>
          <a:bodyPr/>
          <a:lstStyle/>
          <a:p>
            <a:fld id="{C712FDEA-03A1-4F6D-A72C-F016AC56B49F}" type="slidenum">
              <a:rPr lang="en-US" smtClean="0"/>
              <a:t>10</a:t>
            </a:fld>
            <a:endParaRPr lang="en-US" dirty="0"/>
          </a:p>
        </p:txBody>
      </p:sp>
    </p:spTree>
    <p:extLst>
      <p:ext uri="{BB962C8B-B14F-4D97-AF65-F5344CB8AC3E}">
        <p14:creationId xmlns:p14="http://schemas.microsoft.com/office/powerpoint/2010/main" val="163292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Nitrogen materials:	Vegetable peelings from the kitchen, fresh grass clippings, etc.</a:t>
            </a:r>
          </a:p>
          <a:p>
            <a:endParaRPr lang="en-US" dirty="0"/>
          </a:p>
          <a:p>
            <a:r>
              <a:rPr lang="en-US" dirty="0"/>
              <a:t>Examples of Carbon materials:	Tea leaves, coffee grounds, straw, leaves, etc.  Shredded paper and newspaper. Cardboard.</a:t>
            </a:r>
          </a:p>
          <a:p>
            <a:endParaRPr lang="en-US" dirty="0"/>
          </a:p>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11</a:t>
            </a:fld>
            <a:endParaRPr lang="en-US" dirty="0"/>
          </a:p>
        </p:txBody>
      </p:sp>
    </p:spTree>
    <p:extLst>
      <p:ext uri="{BB962C8B-B14F-4D97-AF65-F5344CB8AC3E}">
        <p14:creationId xmlns:p14="http://schemas.microsoft.com/office/powerpoint/2010/main" val="54722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Keep adding alternating layers of greens and browns until the material is an inch from the cut edge.</a:t>
            </a:r>
          </a:p>
          <a:p>
            <a:r>
              <a:rPr lang="en-US" b="1" dirty="0"/>
              <a:t>If the contents are dry, add ¼ cup of water. </a:t>
            </a:r>
          </a:p>
          <a:p>
            <a:r>
              <a:rPr lang="en-US" b="1" dirty="0"/>
              <a:t>Seal the cut edge of the container closed with duct tape. Make sure it is secure.</a:t>
            </a:r>
          </a:p>
          <a:p>
            <a:r>
              <a:rPr lang="en-US" b="1" dirty="0"/>
              <a:t>On the side opposite the hinge, put a piece of duct tape vertical with the bottle. </a:t>
            </a:r>
          </a:p>
          <a:p>
            <a:r>
              <a:rPr lang="en-US" b="1" dirty="0"/>
              <a:t>Then put a piece of duct tape from the hinge to the tape on the front. Repeat on the opposite side.</a:t>
            </a:r>
          </a:p>
          <a:p>
            <a:r>
              <a:rPr lang="en-US" b="1" dirty="0"/>
              <a:t>You may reinforce the tape making sure the top is secured to the bottom.</a:t>
            </a:r>
          </a:p>
          <a:p>
            <a:r>
              <a:rPr lang="en-US" b="1" dirty="0"/>
              <a:t>Double Check. Don’t make a mess!!!</a:t>
            </a:r>
          </a:p>
          <a:p>
            <a:endParaRPr lang="en-US" dirty="0"/>
          </a:p>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12</a:t>
            </a:fld>
            <a:endParaRPr lang="en-US" dirty="0"/>
          </a:p>
        </p:txBody>
      </p:sp>
    </p:spTree>
    <p:extLst>
      <p:ext uri="{BB962C8B-B14F-4D97-AF65-F5344CB8AC3E}">
        <p14:creationId xmlns:p14="http://schemas.microsoft.com/office/powerpoint/2010/main" val="4019867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13</a:t>
            </a:fld>
            <a:endParaRPr lang="en-US" dirty="0"/>
          </a:p>
        </p:txBody>
      </p:sp>
    </p:spTree>
    <p:extLst>
      <p:ext uri="{BB962C8B-B14F-4D97-AF65-F5344CB8AC3E}">
        <p14:creationId xmlns:p14="http://schemas.microsoft.com/office/powerpoint/2010/main" val="117504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14</a:t>
            </a:fld>
            <a:endParaRPr lang="en-US" dirty="0"/>
          </a:p>
        </p:txBody>
      </p:sp>
    </p:spTree>
    <p:extLst>
      <p:ext uri="{BB962C8B-B14F-4D97-AF65-F5344CB8AC3E}">
        <p14:creationId xmlns:p14="http://schemas.microsoft.com/office/powerpoint/2010/main" val="377292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15</a:t>
            </a:fld>
            <a:endParaRPr lang="en-US" dirty="0"/>
          </a:p>
        </p:txBody>
      </p:sp>
    </p:spTree>
    <p:extLst>
      <p:ext uri="{BB962C8B-B14F-4D97-AF65-F5344CB8AC3E}">
        <p14:creationId xmlns:p14="http://schemas.microsoft.com/office/powerpoint/2010/main" val="330287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16</a:t>
            </a:fld>
            <a:endParaRPr lang="en-US" dirty="0"/>
          </a:p>
        </p:txBody>
      </p:sp>
    </p:spTree>
    <p:extLst>
      <p:ext uri="{BB962C8B-B14F-4D97-AF65-F5344CB8AC3E}">
        <p14:creationId xmlns:p14="http://schemas.microsoft.com/office/powerpoint/2010/main" val="62394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adding newspaper, retape the container closed.  Mix as usual.</a:t>
            </a:r>
          </a:p>
          <a:p>
            <a:r>
              <a:rPr lang="en-US" dirty="0"/>
              <a:t>Newspaper absorbs odors! Also put the container outside for a week!</a:t>
            </a:r>
          </a:p>
          <a:p>
            <a:r>
              <a:rPr lang="en-US" dirty="0"/>
              <a:t>If it is too far gone, toss it and start over. Too much water is just too much water! </a:t>
            </a:r>
          </a:p>
        </p:txBody>
      </p:sp>
      <p:sp>
        <p:nvSpPr>
          <p:cNvPr id="4" name="Slide Number Placeholder 3"/>
          <p:cNvSpPr>
            <a:spLocks noGrp="1"/>
          </p:cNvSpPr>
          <p:nvPr>
            <p:ph type="sldNum" sz="quarter" idx="5"/>
          </p:nvPr>
        </p:nvSpPr>
        <p:spPr/>
        <p:txBody>
          <a:bodyPr/>
          <a:lstStyle/>
          <a:p>
            <a:fld id="{5B8B270D-091D-4ED2-8C85-0898DD7D9F21}" type="slidenum">
              <a:rPr lang="en-US" smtClean="0"/>
              <a:t>17</a:t>
            </a:fld>
            <a:endParaRPr lang="en-US" dirty="0"/>
          </a:p>
        </p:txBody>
      </p:sp>
    </p:spTree>
    <p:extLst>
      <p:ext uri="{BB962C8B-B14F-4D97-AF65-F5344CB8AC3E}">
        <p14:creationId xmlns:p14="http://schemas.microsoft.com/office/powerpoint/2010/main" val="94091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18</a:t>
            </a:fld>
            <a:endParaRPr lang="en-US" dirty="0"/>
          </a:p>
        </p:txBody>
      </p:sp>
    </p:spTree>
    <p:extLst>
      <p:ext uri="{BB962C8B-B14F-4D97-AF65-F5344CB8AC3E}">
        <p14:creationId xmlns:p14="http://schemas.microsoft.com/office/powerpoint/2010/main" val="18608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19</a:t>
            </a:fld>
            <a:endParaRPr lang="en-US" dirty="0"/>
          </a:p>
        </p:txBody>
      </p:sp>
    </p:spTree>
    <p:extLst>
      <p:ext uri="{BB962C8B-B14F-4D97-AF65-F5344CB8AC3E}">
        <p14:creationId xmlns:p14="http://schemas.microsoft.com/office/powerpoint/2010/main" val="104548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a:t>
            </a:fld>
            <a:endParaRPr lang="en-US" dirty="0"/>
          </a:p>
        </p:txBody>
      </p:sp>
    </p:spTree>
    <p:extLst>
      <p:ext uri="{BB962C8B-B14F-4D97-AF65-F5344CB8AC3E}">
        <p14:creationId xmlns:p14="http://schemas.microsoft.com/office/powerpoint/2010/main" val="3364165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20</a:t>
            </a:fld>
            <a:endParaRPr lang="en-US" dirty="0"/>
          </a:p>
        </p:txBody>
      </p:sp>
    </p:spTree>
    <p:extLst>
      <p:ext uri="{BB962C8B-B14F-4D97-AF65-F5344CB8AC3E}">
        <p14:creationId xmlns:p14="http://schemas.microsoft.com/office/powerpoint/2010/main" val="133336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21</a:t>
            </a:fld>
            <a:endParaRPr lang="en-US" dirty="0"/>
          </a:p>
        </p:txBody>
      </p:sp>
    </p:spTree>
    <p:extLst>
      <p:ext uri="{BB962C8B-B14F-4D97-AF65-F5344CB8AC3E}">
        <p14:creationId xmlns:p14="http://schemas.microsoft.com/office/powerpoint/2010/main" val="375733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3</a:t>
            </a:fld>
            <a:endParaRPr lang="en-US" dirty="0"/>
          </a:p>
        </p:txBody>
      </p:sp>
    </p:spTree>
    <p:extLst>
      <p:ext uri="{BB962C8B-B14F-4D97-AF65-F5344CB8AC3E}">
        <p14:creationId xmlns:p14="http://schemas.microsoft.com/office/powerpoint/2010/main" val="140078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Removable lid</a:t>
            </a:r>
          </a:p>
          <a:p>
            <a:pPr>
              <a:lnSpc>
                <a:spcPct val="100000"/>
              </a:lnSpc>
            </a:pPr>
            <a:r>
              <a:rPr lang="en-US" sz="1200" b="1" dirty="0"/>
              <a:t>Removeable label</a:t>
            </a:r>
          </a:p>
          <a:p>
            <a:pPr>
              <a:lnSpc>
                <a:spcPct val="100000"/>
              </a:lnSpc>
            </a:pPr>
            <a:endParaRPr lang="en-US" sz="1200" b="1" dirty="0"/>
          </a:p>
          <a:p>
            <a:pPr>
              <a:lnSpc>
                <a:spcPct val="100000"/>
              </a:lnSpc>
            </a:pPr>
            <a:r>
              <a:rPr lang="en-US" sz="1200" b="1" dirty="0"/>
              <a:t>2 Liter is best </a:t>
            </a:r>
          </a:p>
          <a:p>
            <a:pPr>
              <a:lnSpc>
                <a:spcPct val="100000"/>
              </a:lnSpc>
            </a:pPr>
            <a:r>
              <a:rPr lang="en-US" sz="1200" b="1" dirty="0"/>
              <a:t>1 Liter will work</a:t>
            </a:r>
          </a:p>
          <a:p>
            <a:pPr>
              <a:lnSpc>
                <a:spcPct val="100000"/>
              </a:lnSpc>
            </a:pPr>
            <a:endParaRPr lang="en-US" sz="1200" b="1" dirty="0"/>
          </a:p>
          <a:p>
            <a:pPr>
              <a:lnSpc>
                <a:spcPct val="100000"/>
              </a:lnSpc>
            </a:pPr>
            <a:endParaRPr lang="en-US" sz="1200" b="1" dirty="0"/>
          </a:p>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4</a:t>
            </a:fld>
            <a:endParaRPr lang="en-US" dirty="0"/>
          </a:p>
        </p:txBody>
      </p:sp>
    </p:spTree>
    <p:extLst>
      <p:ext uri="{BB962C8B-B14F-4D97-AF65-F5344CB8AC3E}">
        <p14:creationId xmlns:p14="http://schemas.microsoft.com/office/powerpoint/2010/main" val="380797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Volume - more important than the shape.</a:t>
            </a:r>
          </a:p>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5</a:t>
            </a:fld>
            <a:endParaRPr lang="en-US" dirty="0"/>
          </a:p>
        </p:txBody>
      </p:sp>
    </p:spTree>
    <p:extLst>
      <p:ext uri="{BB962C8B-B14F-4D97-AF65-F5344CB8AC3E}">
        <p14:creationId xmlns:p14="http://schemas.microsoft.com/office/powerpoint/2010/main" val="389909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dirty="0"/>
              <a:t>Keeping lid and label on the bottle during this process makes this</a:t>
            </a:r>
          </a:p>
          <a:p>
            <a:pPr>
              <a:lnSpc>
                <a:spcPct val="110000"/>
              </a:lnSpc>
            </a:pPr>
            <a:r>
              <a:rPr lang="en-US" sz="1200" b="1" dirty="0"/>
              <a:t>step easier.</a:t>
            </a:r>
          </a:p>
          <a:p>
            <a:pPr>
              <a:lnSpc>
                <a:spcPct val="110000"/>
              </a:lnSpc>
            </a:pPr>
            <a:r>
              <a:rPr lang="en-US" sz="1200" b="1" dirty="0"/>
              <a:t>Middle School and up may use scissors to make holes.</a:t>
            </a: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b="1" dirty="0"/>
              <a:t>Ag Classes may use Awls or nails. </a:t>
            </a: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b="1" dirty="0"/>
              <a:t>Adjust depending upon the age group.</a:t>
            </a:r>
          </a:p>
          <a:p>
            <a:pPr>
              <a:lnSpc>
                <a:spcPct val="110000"/>
              </a:lnSpc>
            </a:pPr>
            <a:endParaRPr lang="en-US" sz="1200" b="1" dirty="0"/>
          </a:p>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6</a:t>
            </a:fld>
            <a:endParaRPr lang="en-US" dirty="0"/>
          </a:p>
        </p:txBody>
      </p:sp>
    </p:spTree>
    <p:extLst>
      <p:ext uri="{BB962C8B-B14F-4D97-AF65-F5344CB8AC3E}">
        <p14:creationId xmlns:p14="http://schemas.microsoft.com/office/powerpoint/2010/main" val="69014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dirty="0"/>
              <a:t>Use an awl (safer than an ice pick) to make holes in the top ¼ of the container, near the lid. </a:t>
            </a:r>
          </a:p>
          <a:p>
            <a:pPr>
              <a:lnSpc>
                <a:spcPct val="110000"/>
              </a:lnSpc>
            </a:pPr>
            <a:endParaRPr lang="en-US" b="1" dirty="0"/>
          </a:p>
          <a:p>
            <a:pPr>
              <a:lnSpc>
                <a:spcPct val="110000"/>
              </a:lnSpc>
            </a:pPr>
            <a:r>
              <a:rPr lang="en-US" sz="1400" b="1" dirty="0"/>
              <a:t>About 6 holes should be enough. </a:t>
            </a:r>
          </a:p>
          <a:p>
            <a:pPr>
              <a:lnSpc>
                <a:spcPct val="110000"/>
              </a:lnSpc>
            </a:pPr>
            <a:endParaRPr lang="en-US" sz="800" b="1" dirty="0"/>
          </a:p>
          <a:p>
            <a:pPr>
              <a:lnSpc>
                <a:spcPct val="110000"/>
              </a:lnSpc>
            </a:pPr>
            <a:r>
              <a:rPr lang="en-US" sz="1400" b="1" dirty="0"/>
              <a:t>Keep the holes above the label.</a:t>
            </a:r>
          </a:p>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7</a:t>
            </a:fld>
            <a:endParaRPr lang="en-US" dirty="0"/>
          </a:p>
        </p:txBody>
      </p:sp>
    </p:spTree>
    <p:extLst>
      <p:ext uri="{BB962C8B-B14F-4D97-AF65-F5344CB8AC3E}">
        <p14:creationId xmlns:p14="http://schemas.microsoft.com/office/powerpoint/2010/main" val="236355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 the top for cutting.</a:t>
            </a:r>
          </a:p>
          <a:p>
            <a:r>
              <a:rPr lang="en-US" dirty="0"/>
              <a:t>Use a maker to mark the top of the label. Put two dots about an inch apart on the back where the label makes a seam.</a:t>
            </a:r>
          </a:p>
          <a:p>
            <a:r>
              <a:rPr lang="en-US" b="1" dirty="0"/>
              <a:t>Remove the label. </a:t>
            </a:r>
          </a:p>
          <a:p>
            <a:r>
              <a:rPr lang="en-US" dirty="0"/>
              <a:t>Easy way – find the seam and let this be the back. Turn to the front. Cut  the label from bottom up in the front.</a:t>
            </a:r>
          </a:p>
          <a:p>
            <a:r>
              <a:rPr lang="en-US" dirty="0"/>
              <a:t>Using the two sides, pull to the back. The label should come off with almost no residue left on the bottle.</a:t>
            </a:r>
          </a:p>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8</a:t>
            </a:fld>
            <a:endParaRPr lang="en-US" dirty="0"/>
          </a:p>
        </p:txBody>
      </p:sp>
    </p:spTree>
    <p:extLst>
      <p:ext uri="{BB962C8B-B14F-4D97-AF65-F5344CB8AC3E}">
        <p14:creationId xmlns:p14="http://schemas.microsoft.com/office/powerpoint/2010/main" val="1380901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Make a Hinged top.</a:t>
            </a:r>
          </a:p>
          <a:p>
            <a:endParaRPr lang="en-US" b="1" dirty="0"/>
          </a:p>
          <a:p>
            <a:r>
              <a:rPr lang="en-US" b="1" dirty="0"/>
              <a:t>Make a solid line (about 1 inch) between the two dots on the back of the bottle. Put an </a:t>
            </a:r>
            <a:r>
              <a:rPr lang="en-US" sz="2400" b="1" dirty="0"/>
              <a:t>X </a:t>
            </a:r>
            <a:r>
              <a:rPr lang="en-US" sz="1200" b="1" dirty="0"/>
              <a:t>over the line.</a:t>
            </a:r>
            <a:r>
              <a:rPr lang="en-US" sz="2400" b="1" dirty="0"/>
              <a:t> </a:t>
            </a:r>
            <a:r>
              <a:rPr lang="en-US" b="1" dirty="0"/>
              <a:t>Do Not cut! This will be the hinge. </a:t>
            </a:r>
          </a:p>
          <a:p>
            <a:endParaRPr lang="en-US" b="1" dirty="0"/>
          </a:p>
          <a:p>
            <a:r>
              <a:rPr lang="en-US" b="1" dirty="0"/>
              <a:t>Make a hole in the front. Using scissors, cut from the front to the back stopping at the dot on one side and then the other.  Fold back on the solid line.</a:t>
            </a:r>
          </a:p>
          <a:p>
            <a:endParaRPr lang="en-US" b="1" dirty="0"/>
          </a:p>
          <a:p>
            <a:r>
              <a:rPr lang="en-US" b="1" dirty="0"/>
              <a:t>If the top is cut completely off, use duct tape to make a hinge or just leave it off. You will put it on after filling the bottle.</a:t>
            </a:r>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9</a:t>
            </a:fld>
            <a:endParaRPr lang="en-US" dirty="0"/>
          </a:p>
        </p:txBody>
      </p:sp>
    </p:spTree>
    <p:extLst>
      <p:ext uri="{BB962C8B-B14F-4D97-AF65-F5344CB8AC3E}">
        <p14:creationId xmlns:p14="http://schemas.microsoft.com/office/powerpoint/2010/main" val="258571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301845"/>
            <a:ext cx="4650901" cy="2907456"/>
          </a:xfrm>
        </p:spPr>
        <p:txBody>
          <a:bodyPr>
            <a:noAutofit/>
          </a:bodyPr>
          <a:lstStyle>
            <a:lvl1pPr algn="ctr">
              <a:defRPr sz="4800"/>
            </a:lvl1pPr>
          </a:lstStyle>
          <a:p>
            <a:r>
              <a:rPr lang="en-US" dirty="0"/>
              <a:t>Click to add title</a:t>
            </a:r>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73" name="Straight Connector 172">
            <a:extLst>
              <a:ext uri="{FF2B5EF4-FFF2-40B4-BE49-F238E27FC236}">
                <a16:creationId xmlns:a16="http://schemas.microsoft.com/office/drawing/2014/main" id="{88D7A558-4107-4032-8E5F-99B44536914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038400" y="3690871"/>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Subtitle 2">
            <a:extLst>
              <a:ext uri="{FF2B5EF4-FFF2-40B4-BE49-F238E27FC236}">
                <a16:creationId xmlns:a16="http://schemas.microsoft.com/office/drawing/2014/main" id="{6B5BCC80-B184-4F6C-B3E3-CFC7F4C41C95}"/>
              </a:ext>
            </a:extLst>
          </p:cNvPr>
          <p:cNvSpPr>
            <a:spLocks noGrp="1"/>
          </p:cNvSpPr>
          <p:nvPr>
            <p:ph type="subTitle" idx="1" hasCustomPrompt="1"/>
          </p:nvPr>
        </p:nvSpPr>
        <p:spPr>
          <a:xfrm>
            <a:off x="990000" y="3776699"/>
            <a:ext cx="4636800" cy="1212169"/>
          </a:xfrm>
        </p:spPr>
        <p:txBody>
          <a:bodyPr anchor="ctr" anchorCtr="0">
            <a:noAutofit/>
          </a:bodyPr>
          <a:lstStyle>
            <a:lvl1pPr marL="0" indent="0" algn="ctr">
              <a:buNone/>
              <a:defRPr/>
            </a:lvl1pPr>
          </a:lstStyle>
          <a:p>
            <a:r>
              <a:rPr lang="en-US" dirty="0">
                <a:cs typeface="Calibri"/>
              </a:rPr>
              <a:t>Click to add subtitle</a:t>
            </a:r>
            <a:endParaRPr lang="en-US" dirty="0"/>
          </a:p>
        </p:txBody>
      </p:sp>
    </p:spTree>
    <p:extLst>
      <p:ext uri="{BB962C8B-B14F-4D97-AF65-F5344CB8AC3E}">
        <p14:creationId xmlns:p14="http://schemas.microsoft.com/office/powerpoint/2010/main" val="42291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p:nvPr>
        </p:nvSpPr>
        <p:spPr>
          <a:xfrm>
            <a:off x="989400" y="395288"/>
            <a:ext cx="7136158" cy="182769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985084" y="2625782"/>
            <a:ext cx="7140344" cy="3077184"/>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7DDF93D8-0A39-8D14-9B5A-8BBF8B19729E}"/>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18900000" flipH="1">
            <a:off x="8823652" y="-228405"/>
            <a:ext cx="2457450" cy="3838575"/>
            <a:chOff x="587376" y="280988"/>
            <a:chExt cx="2457450" cy="3838575"/>
          </a:xfrm>
        </p:grpSpPr>
        <p:sp>
          <p:nvSpPr>
            <p:cNvPr id="3" name="Freeform 64">
              <a:extLst>
                <a:ext uri="{FF2B5EF4-FFF2-40B4-BE49-F238E27FC236}">
                  <a16:creationId xmlns:a16="http://schemas.microsoft.com/office/drawing/2014/main" id="{EC915AA7-DBD0-F529-7A41-82C4BDA539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Freeform 81">
              <a:extLst>
                <a:ext uri="{FF2B5EF4-FFF2-40B4-BE49-F238E27FC236}">
                  <a16:creationId xmlns:a16="http://schemas.microsoft.com/office/drawing/2014/main" id="{075229A9-9F98-9CAC-2FF2-BD58BFA86B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61">
              <a:extLst>
                <a:ext uri="{FF2B5EF4-FFF2-40B4-BE49-F238E27FC236}">
                  <a16:creationId xmlns:a16="http://schemas.microsoft.com/office/drawing/2014/main" id="{401CB59C-A6CF-1970-0038-D44FAF2D4BA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78">
              <a:extLst>
                <a:ext uri="{FF2B5EF4-FFF2-40B4-BE49-F238E27FC236}">
                  <a16:creationId xmlns:a16="http://schemas.microsoft.com/office/drawing/2014/main" id="{281DE6ED-3C47-387A-FC44-3203761A9C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84">
              <a:extLst>
                <a:ext uri="{FF2B5EF4-FFF2-40B4-BE49-F238E27FC236}">
                  <a16:creationId xmlns:a16="http://schemas.microsoft.com/office/drawing/2014/main" id="{0DCEDBD5-934D-F612-DCD0-7E2EDA561F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87">
              <a:extLst>
                <a:ext uri="{FF2B5EF4-FFF2-40B4-BE49-F238E27FC236}">
                  <a16:creationId xmlns:a16="http://schemas.microsoft.com/office/drawing/2014/main" id="{032FC621-D80C-B6B2-4E96-73C05035FA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0">
              <a:extLst>
                <a:ext uri="{FF2B5EF4-FFF2-40B4-BE49-F238E27FC236}">
                  <a16:creationId xmlns:a16="http://schemas.microsoft.com/office/drawing/2014/main" id="{50DB92BF-1ECE-3BF7-8DB9-8D928383D7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9">
              <a:extLst>
                <a:ext uri="{FF2B5EF4-FFF2-40B4-BE49-F238E27FC236}">
                  <a16:creationId xmlns:a16="http://schemas.microsoft.com/office/drawing/2014/main" id="{2AF9CBF8-A848-03A9-AF16-4F08D00200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2">
              <a:extLst>
                <a:ext uri="{FF2B5EF4-FFF2-40B4-BE49-F238E27FC236}">
                  <a16:creationId xmlns:a16="http://schemas.microsoft.com/office/drawing/2014/main" id="{5AA71402-10B2-FEA8-8690-1C4446C4481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5">
              <a:extLst>
                <a:ext uri="{FF2B5EF4-FFF2-40B4-BE49-F238E27FC236}">
                  <a16:creationId xmlns:a16="http://schemas.microsoft.com/office/drawing/2014/main" id="{4B362334-E301-2273-6A55-089AEEC70A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79">
              <a:extLst>
                <a:ext uri="{FF2B5EF4-FFF2-40B4-BE49-F238E27FC236}">
                  <a16:creationId xmlns:a16="http://schemas.microsoft.com/office/drawing/2014/main" id="{7FD726B5-B727-B511-F7CC-AF8CA73B9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82">
              <a:extLst>
                <a:ext uri="{FF2B5EF4-FFF2-40B4-BE49-F238E27FC236}">
                  <a16:creationId xmlns:a16="http://schemas.microsoft.com/office/drawing/2014/main" id="{A35F34CF-1303-496C-B6B6-783E7C2169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85">
              <a:extLst>
                <a:ext uri="{FF2B5EF4-FFF2-40B4-BE49-F238E27FC236}">
                  <a16:creationId xmlns:a16="http://schemas.microsoft.com/office/drawing/2014/main" id="{9E765A16-E1E0-97F8-CCA2-9C8A2736514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88">
              <a:extLst>
                <a:ext uri="{FF2B5EF4-FFF2-40B4-BE49-F238E27FC236}">
                  <a16:creationId xmlns:a16="http://schemas.microsoft.com/office/drawing/2014/main" id="{3242897F-D565-CAB4-357E-E667F56885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2" name="Group 21">
              <a:extLst>
                <a:ext uri="{FF2B5EF4-FFF2-40B4-BE49-F238E27FC236}">
                  <a16:creationId xmlns:a16="http://schemas.microsoft.com/office/drawing/2014/main" id="{A3945CC5-0CBE-32CA-1C0B-7DF06352749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3" name="Line 63">
                <a:extLst>
                  <a:ext uri="{FF2B5EF4-FFF2-40B4-BE49-F238E27FC236}">
                    <a16:creationId xmlns:a16="http://schemas.microsoft.com/office/drawing/2014/main" id="{8067136B-4EB7-CBB8-E0DF-975259EE95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66">
                <a:extLst>
                  <a:ext uri="{FF2B5EF4-FFF2-40B4-BE49-F238E27FC236}">
                    <a16:creationId xmlns:a16="http://schemas.microsoft.com/office/drawing/2014/main" id="{4BD328A5-9A1A-CC57-7BD0-9FFE2A4F13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67">
                <a:extLst>
                  <a:ext uri="{FF2B5EF4-FFF2-40B4-BE49-F238E27FC236}">
                    <a16:creationId xmlns:a16="http://schemas.microsoft.com/office/drawing/2014/main" id="{0278BEA2-E7EC-4ED1-0995-68C42686FA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80">
                <a:extLst>
                  <a:ext uri="{FF2B5EF4-FFF2-40B4-BE49-F238E27FC236}">
                    <a16:creationId xmlns:a16="http://schemas.microsoft.com/office/drawing/2014/main" id="{279731BC-9F7A-D888-DB2F-A01D82B1F1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83">
                <a:extLst>
                  <a:ext uri="{FF2B5EF4-FFF2-40B4-BE49-F238E27FC236}">
                    <a16:creationId xmlns:a16="http://schemas.microsoft.com/office/drawing/2014/main" id="{D389C63F-D9B1-D5CA-D2F7-46047916A5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86">
                <a:extLst>
                  <a:ext uri="{FF2B5EF4-FFF2-40B4-BE49-F238E27FC236}">
                    <a16:creationId xmlns:a16="http://schemas.microsoft.com/office/drawing/2014/main" id="{387897DF-76BC-8B2F-295A-2A203175F7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89">
                <a:extLst>
                  <a:ext uri="{FF2B5EF4-FFF2-40B4-BE49-F238E27FC236}">
                    <a16:creationId xmlns:a16="http://schemas.microsoft.com/office/drawing/2014/main" id="{5E858F14-5FC7-1162-314C-BEA311D2EB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0" name="Group 29">
            <a:extLst>
              <a:ext uri="{FF2B5EF4-FFF2-40B4-BE49-F238E27FC236}">
                <a16:creationId xmlns:a16="http://schemas.microsoft.com/office/drawing/2014/main" id="{3293A225-E395-104A-593D-03399404F84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2700000" flipH="1" flipV="1">
            <a:off x="8857327" y="3144361"/>
            <a:ext cx="2457450" cy="3838575"/>
            <a:chOff x="587376" y="280988"/>
            <a:chExt cx="2457450" cy="3838575"/>
          </a:xfrm>
        </p:grpSpPr>
        <p:sp>
          <p:nvSpPr>
            <p:cNvPr id="31" name="Freeform 64">
              <a:extLst>
                <a:ext uri="{FF2B5EF4-FFF2-40B4-BE49-F238E27FC236}">
                  <a16:creationId xmlns:a16="http://schemas.microsoft.com/office/drawing/2014/main" id="{758FA73F-A3F5-B093-606F-F989D91760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81">
              <a:extLst>
                <a:ext uri="{FF2B5EF4-FFF2-40B4-BE49-F238E27FC236}">
                  <a16:creationId xmlns:a16="http://schemas.microsoft.com/office/drawing/2014/main" id="{087BA41A-90E8-661A-9AD1-2360BF927F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61">
              <a:extLst>
                <a:ext uri="{FF2B5EF4-FFF2-40B4-BE49-F238E27FC236}">
                  <a16:creationId xmlns:a16="http://schemas.microsoft.com/office/drawing/2014/main" id="{41625572-9015-5E88-6A6D-6F4E5DC280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78">
              <a:extLst>
                <a:ext uri="{FF2B5EF4-FFF2-40B4-BE49-F238E27FC236}">
                  <a16:creationId xmlns:a16="http://schemas.microsoft.com/office/drawing/2014/main" id="{077F440E-7CB5-76F6-BF99-27DD72F7EA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84">
              <a:extLst>
                <a:ext uri="{FF2B5EF4-FFF2-40B4-BE49-F238E27FC236}">
                  <a16:creationId xmlns:a16="http://schemas.microsoft.com/office/drawing/2014/main" id="{DDE7ADD7-8183-FCE3-A075-2E4782D98A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87">
              <a:extLst>
                <a:ext uri="{FF2B5EF4-FFF2-40B4-BE49-F238E27FC236}">
                  <a16:creationId xmlns:a16="http://schemas.microsoft.com/office/drawing/2014/main" id="{765856D6-0F79-E520-B7D2-5C9F95E487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60">
              <a:extLst>
                <a:ext uri="{FF2B5EF4-FFF2-40B4-BE49-F238E27FC236}">
                  <a16:creationId xmlns:a16="http://schemas.microsoft.com/office/drawing/2014/main" id="{E88A8A0F-B7FE-F97F-DF58-43BC6B90D06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9">
              <a:extLst>
                <a:ext uri="{FF2B5EF4-FFF2-40B4-BE49-F238E27FC236}">
                  <a16:creationId xmlns:a16="http://schemas.microsoft.com/office/drawing/2014/main" id="{F8ED03F7-9E03-C166-D9BF-5BDF21651B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2">
              <a:extLst>
                <a:ext uri="{FF2B5EF4-FFF2-40B4-BE49-F238E27FC236}">
                  <a16:creationId xmlns:a16="http://schemas.microsoft.com/office/drawing/2014/main" id="{30BF48B7-4976-AE8A-2F58-2FE25C7303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65">
              <a:extLst>
                <a:ext uri="{FF2B5EF4-FFF2-40B4-BE49-F238E27FC236}">
                  <a16:creationId xmlns:a16="http://schemas.microsoft.com/office/drawing/2014/main" id="{1C14211E-2B2D-358B-7AAE-3739E9A5AF0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9">
              <a:extLst>
                <a:ext uri="{FF2B5EF4-FFF2-40B4-BE49-F238E27FC236}">
                  <a16:creationId xmlns:a16="http://schemas.microsoft.com/office/drawing/2014/main" id="{46D8E940-0A03-8010-0A73-32C2414CE59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2">
              <a:extLst>
                <a:ext uri="{FF2B5EF4-FFF2-40B4-BE49-F238E27FC236}">
                  <a16:creationId xmlns:a16="http://schemas.microsoft.com/office/drawing/2014/main" id="{77C0F6DC-5191-D32F-264B-D7DFDC2007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5">
              <a:extLst>
                <a:ext uri="{FF2B5EF4-FFF2-40B4-BE49-F238E27FC236}">
                  <a16:creationId xmlns:a16="http://schemas.microsoft.com/office/drawing/2014/main" id="{36442502-95AE-90A9-D5BA-0D6AAFE28C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88">
              <a:extLst>
                <a:ext uri="{FF2B5EF4-FFF2-40B4-BE49-F238E27FC236}">
                  <a16:creationId xmlns:a16="http://schemas.microsoft.com/office/drawing/2014/main" id="{C45A23EC-4B01-11A9-3E85-E3F55F615A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5" name="Group 44">
              <a:extLst>
                <a:ext uri="{FF2B5EF4-FFF2-40B4-BE49-F238E27FC236}">
                  <a16:creationId xmlns:a16="http://schemas.microsoft.com/office/drawing/2014/main" id="{7A4DE1BC-03AF-CB40-ACBF-36279F097C3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6" name="Line 63">
                <a:extLst>
                  <a:ext uri="{FF2B5EF4-FFF2-40B4-BE49-F238E27FC236}">
                    <a16:creationId xmlns:a16="http://schemas.microsoft.com/office/drawing/2014/main" id="{0600C175-BE5E-F229-FD41-3A890F21FB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66">
                <a:extLst>
                  <a:ext uri="{FF2B5EF4-FFF2-40B4-BE49-F238E27FC236}">
                    <a16:creationId xmlns:a16="http://schemas.microsoft.com/office/drawing/2014/main" id="{327EE6BD-DB5B-27CC-75F2-60D1F16353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67">
                <a:extLst>
                  <a:ext uri="{FF2B5EF4-FFF2-40B4-BE49-F238E27FC236}">
                    <a16:creationId xmlns:a16="http://schemas.microsoft.com/office/drawing/2014/main" id="{2E94C92E-25C2-2526-96C9-C5692FAC2E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Line 80">
                <a:extLst>
                  <a:ext uri="{FF2B5EF4-FFF2-40B4-BE49-F238E27FC236}">
                    <a16:creationId xmlns:a16="http://schemas.microsoft.com/office/drawing/2014/main" id="{4E61EB6F-24FB-EC5A-B659-B0029D6BCB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83">
                <a:extLst>
                  <a:ext uri="{FF2B5EF4-FFF2-40B4-BE49-F238E27FC236}">
                    <a16:creationId xmlns:a16="http://schemas.microsoft.com/office/drawing/2014/main" id="{6DB0DEC8-016C-C874-F95B-F64705B712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86">
                <a:extLst>
                  <a:ext uri="{FF2B5EF4-FFF2-40B4-BE49-F238E27FC236}">
                    <a16:creationId xmlns:a16="http://schemas.microsoft.com/office/drawing/2014/main" id="{4EE32C8C-C821-1A0B-0463-5121D092B7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89">
                <a:extLst>
                  <a:ext uri="{FF2B5EF4-FFF2-40B4-BE49-F238E27FC236}">
                    <a16:creationId xmlns:a16="http://schemas.microsoft.com/office/drawing/2014/main" id="{B2F15C2B-A3D3-F9B9-CA87-9413D90FD7C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53" name="Straight Connector 52">
            <a:extLst>
              <a:ext uri="{FF2B5EF4-FFF2-40B4-BE49-F238E27FC236}">
                <a16:creationId xmlns:a16="http://schemas.microsoft.com/office/drawing/2014/main" id="{64A28298-611A-83A8-EAC2-A4E9F1554A0F}"/>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107501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35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6">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405BA7-C567-E4F9-9226-F721F29BE7E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51705" y="425409"/>
            <a:ext cx="6009066" cy="5914582"/>
            <a:chOff x="6153976" y="457964"/>
            <a:chExt cx="6009066" cy="5914582"/>
          </a:xfrm>
        </p:grpSpPr>
        <p:grpSp>
          <p:nvGrpSpPr>
            <p:cNvPr id="6" name="Group 5">
              <a:extLst>
                <a:ext uri="{FF2B5EF4-FFF2-40B4-BE49-F238E27FC236}">
                  <a16:creationId xmlns:a16="http://schemas.microsoft.com/office/drawing/2014/main" id="{3F4184C2-C300-F58C-1D1B-4A1760F5F9E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5" name="Freeform 68">
                <a:extLst>
                  <a:ext uri="{FF2B5EF4-FFF2-40B4-BE49-F238E27FC236}">
                    <a16:creationId xmlns:a16="http://schemas.microsoft.com/office/drawing/2014/main" id="{F48914EA-4BE7-56DA-AAAC-79B2EAA295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69">
                <a:extLst>
                  <a:ext uri="{FF2B5EF4-FFF2-40B4-BE49-F238E27FC236}">
                    <a16:creationId xmlns:a16="http://schemas.microsoft.com/office/drawing/2014/main" id="{96DFE8C3-4421-E15F-26C5-C81F749DA6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Line 70">
                <a:extLst>
                  <a:ext uri="{FF2B5EF4-FFF2-40B4-BE49-F238E27FC236}">
                    <a16:creationId xmlns:a16="http://schemas.microsoft.com/office/drawing/2014/main" id="{9D60BD41-ED55-68D8-7760-9D37C30D4F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a:extLst>
                <a:ext uri="{FF2B5EF4-FFF2-40B4-BE49-F238E27FC236}">
                  <a16:creationId xmlns:a16="http://schemas.microsoft.com/office/drawing/2014/main" id="{27965968-F3F7-B43E-7F8F-DEDA1A0DB5A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7" name="Oval 46">
                <a:extLst>
                  <a:ext uri="{FF2B5EF4-FFF2-40B4-BE49-F238E27FC236}">
                    <a16:creationId xmlns:a16="http://schemas.microsoft.com/office/drawing/2014/main" id="{9B93031C-9843-DBB5-A70A-E7A78984B7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8" name="Group 47">
                <a:extLst>
                  <a:ext uri="{FF2B5EF4-FFF2-40B4-BE49-F238E27FC236}">
                    <a16:creationId xmlns:a16="http://schemas.microsoft.com/office/drawing/2014/main" id="{8D007173-68F8-18A3-C0F0-EF3463EE2A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3" name="Freeform 64">
                  <a:extLst>
                    <a:ext uri="{FF2B5EF4-FFF2-40B4-BE49-F238E27FC236}">
                      <a16:creationId xmlns:a16="http://schemas.microsoft.com/office/drawing/2014/main" id="{A8F482EA-7DF7-C34F-032C-EEA20BBB60C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81">
                  <a:extLst>
                    <a:ext uri="{FF2B5EF4-FFF2-40B4-BE49-F238E27FC236}">
                      <a16:creationId xmlns:a16="http://schemas.microsoft.com/office/drawing/2014/main" id="{C4C47671-F83D-4F15-98A9-723064CC94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61">
                  <a:extLst>
                    <a:ext uri="{FF2B5EF4-FFF2-40B4-BE49-F238E27FC236}">
                      <a16:creationId xmlns:a16="http://schemas.microsoft.com/office/drawing/2014/main" id="{61FF876B-50CF-898B-ED3C-3B4636D554B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78">
                  <a:extLst>
                    <a:ext uri="{FF2B5EF4-FFF2-40B4-BE49-F238E27FC236}">
                      <a16:creationId xmlns:a16="http://schemas.microsoft.com/office/drawing/2014/main" id="{B3F5B123-8DC0-9113-E56A-4307E18765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84">
                  <a:extLst>
                    <a:ext uri="{FF2B5EF4-FFF2-40B4-BE49-F238E27FC236}">
                      <a16:creationId xmlns:a16="http://schemas.microsoft.com/office/drawing/2014/main" id="{BD9CB6B8-3B40-3346-A1BB-3B39942295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7">
                  <a:extLst>
                    <a:ext uri="{FF2B5EF4-FFF2-40B4-BE49-F238E27FC236}">
                      <a16:creationId xmlns:a16="http://schemas.microsoft.com/office/drawing/2014/main" id="{ACED3D0F-7ACA-99E5-8631-2323CF6D52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60">
                  <a:extLst>
                    <a:ext uri="{FF2B5EF4-FFF2-40B4-BE49-F238E27FC236}">
                      <a16:creationId xmlns:a16="http://schemas.microsoft.com/office/drawing/2014/main" id="{2DF3E1C0-4EAE-F51F-6482-EB0F69F5F3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59">
                  <a:extLst>
                    <a:ext uri="{FF2B5EF4-FFF2-40B4-BE49-F238E27FC236}">
                      <a16:creationId xmlns:a16="http://schemas.microsoft.com/office/drawing/2014/main" id="{D8C066BE-33B9-38D7-0468-F7B01910F0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62">
                  <a:extLst>
                    <a:ext uri="{FF2B5EF4-FFF2-40B4-BE49-F238E27FC236}">
                      <a16:creationId xmlns:a16="http://schemas.microsoft.com/office/drawing/2014/main" id="{F610FBE2-8895-DA45-DFFA-CB93C3849F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F2AD9654-760C-350F-66A5-C70F3DFACC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79">
                  <a:extLst>
                    <a:ext uri="{FF2B5EF4-FFF2-40B4-BE49-F238E27FC236}">
                      <a16:creationId xmlns:a16="http://schemas.microsoft.com/office/drawing/2014/main" id="{A5DEBF26-4995-E66E-7320-7B8E36FEA8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82">
                  <a:extLst>
                    <a:ext uri="{FF2B5EF4-FFF2-40B4-BE49-F238E27FC236}">
                      <a16:creationId xmlns:a16="http://schemas.microsoft.com/office/drawing/2014/main" id="{9E006F57-B63F-064B-3804-2221EB22F92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5">
                  <a:extLst>
                    <a:ext uri="{FF2B5EF4-FFF2-40B4-BE49-F238E27FC236}">
                      <a16:creationId xmlns:a16="http://schemas.microsoft.com/office/drawing/2014/main" id="{888D47BA-FEA2-B507-2401-5DBC529934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8">
                  <a:extLst>
                    <a:ext uri="{FF2B5EF4-FFF2-40B4-BE49-F238E27FC236}">
                      <a16:creationId xmlns:a16="http://schemas.microsoft.com/office/drawing/2014/main" id="{F4076173-3C33-01BD-8620-6E536658A7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7" name="Group 76">
                  <a:extLst>
                    <a:ext uri="{FF2B5EF4-FFF2-40B4-BE49-F238E27FC236}">
                      <a16:creationId xmlns:a16="http://schemas.microsoft.com/office/drawing/2014/main" id="{8C2C5AD2-4AD7-EF57-9A05-A3409B21863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8" name="Line 63">
                    <a:extLst>
                      <a:ext uri="{FF2B5EF4-FFF2-40B4-BE49-F238E27FC236}">
                        <a16:creationId xmlns:a16="http://schemas.microsoft.com/office/drawing/2014/main" id="{5BAE9C41-1144-E551-2BC9-292247AC26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66">
                    <a:extLst>
                      <a:ext uri="{FF2B5EF4-FFF2-40B4-BE49-F238E27FC236}">
                        <a16:creationId xmlns:a16="http://schemas.microsoft.com/office/drawing/2014/main" id="{BC094BD7-36CE-2B3D-E921-B09040F88A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7">
                    <a:extLst>
                      <a:ext uri="{FF2B5EF4-FFF2-40B4-BE49-F238E27FC236}">
                        <a16:creationId xmlns:a16="http://schemas.microsoft.com/office/drawing/2014/main" id="{CE5295E3-E94D-D439-5F3C-C83B11B56B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80">
                    <a:extLst>
                      <a:ext uri="{FF2B5EF4-FFF2-40B4-BE49-F238E27FC236}">
                        <a16:creationId xmlns:a16="http://schemas.microsoft.com/office/drawing/2014/main" id="{4D9BD60D-CF83-93AE-08C4-BC9B624479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3">
                    <a:extLst>
                      <a:ext uri="{FF2B5EF4-FFF2-40B4-BE49-F238E27FC236}">
                        <a16:creationId xmlns:a16="http://schemas.microsoft.com/office/drawing/2014/main" id="{FC06B319-B611-E42D-9B77-0933FB0DA4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6">
                    <a:extLst>
                      <a:ext uri="{FF2B5EF4-FFF2-40B4-BE49-F238E27FC236}">
                        <a16:creationId xmlns:a16="http://schemas.microsoft.com/office/drawing/2014/main" id="{6A32493F-2EC3-73AF-29A2-953DFB6C750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9">
                    <a:extLst>
                      <a:ext uri="{FF2B5EF4-FFF2-40B4-BE49-F238E27FC236}">
                        <a16:creationId xmlns:a16="http://schemas.microsoft.com/office/drawing/2014/main" id="{9A4E0994-BBFC-7F40-4DA9-8FE906FCE7A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9" name="Group 48">
                <a:extLst>
                  <a:ext uri="{FF2B5EF4-FFF2-40B4-BE49-F238E27FC236}">
                    <a16:creationId xmlns:a16="http://schemas.microsoft.com/office/drawing/2014/main" id="{04F87597-37C9-C248-2C77-88802DAF85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5" name="Group 54">
                  <a:extLst>
                    <a:ext uri="{FF2B5EF4-FFF2-40B4-BE49-F238E27FC236}">
                      <a16:creationId xmlns:a16="http://schemas.microsoft.com/office/drawing/2014/main" id="{C041E7AC-4A34-8545-2A04-450C6944CF5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59" name="Straight Connector 58">
                    <a:extLst>
                      <a:ext uri="{FF2B5EF4-FFF2-40B4-BE49-F238E27FC236}">
                        <a16:creationId xmlns:a16="http://schemas.microsoft.com/office/drawing/2014/main" id="{951E4C6D-EEA4-0A53-B38C-9D05115B3E9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B751F1A-5084-55B6-6CCD-D1BCC72EEEB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1" name="Rectangle 30">
                    <a:extLst>
                      <a:ext uri="{FF2B5EF4-FFF2-40B4-BE49-F238E27FC236}">
                        <a16:creationId xmlns:a16="http://schemas.microsoft.com/office/drawing/2014/main" id="{B8A7DC1D-F798-150E-B98D-54E3376241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30">
                    <a:extLst>
                      <a:ext uri="{FF2B5EF4-FFF2-40B4-BE49-F238E27FC236}">
                        <a16:creationId xmlns:a16="http://schemas.microsoft.com/office/drawing/2014/main" id="{8B2527DA-E2D4-7AEF-683C-1B1B3AF1EA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B700A83E-EC20-0299-AEC1-10ADBC828CF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7" name="Freeform: Shape 56">
                    <a:extLst>
                      <a:ext uri="{FF2B5EF4-FFF2-40B4-BE49-F238E27FC236}">
                        <a16:creationId xmlns:a16="http://schemas.microsoft.com/office/drawing/2014/main" id="{51E1650F-EE89-7A86-AFB6-B9392CF835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8" name="Freeform: Shape 57">
                    <a:extLst>
                      <a:ext uri="{FF2B5EF4-FFF2-40B4-BE49-F238E27FC236}">
                        <a16:creationId xmlns:a16="http://schemas.microsoft.com/office/drawing/2014/main" id="{53B1C6C0-19CC-BE6B-27AE-294BF1CD02A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0" name="Group 49">
                <a:extLst>
                  <a:ext uri="{FF2B5EF4-FFF2-40B4-BE49-F238E27FC236}">
                    <a16:creationId xmlns:a16="http://schemas.microsoft.com/office/drawing/2014/main" id="{98E9A0BA-DAB6-3CC7-0FFB-D15B4247DF7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1" name="Group 50">
                  <a:extLst>
                    <a:ext uri="{FF2B5EF4-FFF2-40B4-BE49-F238E27FC236}">
                      <a16:creationId xmlns:a16="http://schemas.microsoft.com/office/drawing/2014/main" id="{54DD02DD-1E77-6B38-C9EE-74867F8758D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3" name="Freeform 68">
                    <a:extLst>
                      <a:ext uri="{FF2B5EF4-FFF2-40B4-BE49-F238E27FC236}">
                        <a16:creationId xmlns:a16="http://schemas.microsoft.com/office/drawing/2014/main" id="{A6B0A299-A502-25B4-83C0-F82B430489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69">
                    <a:extLst>
                      <a:ext uri="{FF2B5EF4-FFF2-40B4-BE49-F238E27FC236}">
                        <a16:creationId xmlns:a16="http://schemas.microsoft.com/office/drawing/2014/main" id="{AAECFB8A-ED40-F076-D7B4-1AF2A18B93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2" name="Line 70">
                  <a:extLst>
                    <a:ext uri="{FF2B5EF4-FFF2-40B4-BE49-F238E27FC236}">
                      <a16:creationId xmlns:a16="http://schemas.microsoft.com/office/drawing/2014/main" id="{07F05345-A5DF-4333-25F6-6AB7DAF33E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Group 7">
              <a:extLst>
                <a:ext uri="{FF2B5EF4-FFF2-40B4-BE49-F238E27FC236}">
                  <a16:creationId xmlns:a16="http://schemas.microsoft.com/office/drawing/2014/main" id="{7EAD9389-EDB3-B734-81BE-729FE513659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9" name="Oval 8">
                <a:extLst>
                  <a:ext uri="{FF2B5EF4-FFF2-40B4-BE49-F238E27FC236}">
                    <a16:creationId xmlns:a16="http://schemas.microsoft.com/office/drawing/2014/main" id="{98A3034B-9A38-C833-C89A-5D8F1E14A94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0" name="Group 9">
                <a:extLst>
                  <a:ext uri="{FF2B5EF4-FFF2-40B4-BE49-F238E27FC236}">
                    <a16:creationId xmlns:a16="http://schemas.microsoft.com/office/drawing/2014/main" id="{5F628476-CD5B-FDAB-95D4-C70AC68AD4B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5" name="Freeform 64">
                  <a:extLst>
                    <a:ext uri="{FF2B5EF4-FFF2-40B4-BE49-F238E27FC236}">
                      <a16:creationId xmlns:a16="http://schemas.microsoft.com/office/drawing/2014/main" id="{87D09F05-C9D0-E90A-B8D0-9A3B611C79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81">
                  <a:extLst>
                    <a:ext uri="{FF2B5EF4-FFF2-40B4-BE49-F238E27FC236}">
                      <a16:creationId xmlns:a16="http://schemas.microsoft.com/office/drawing/2014/main" id="{79E04DA2-DC27-DD62-5EF2-19375C6743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61">
                  <a:extLst>
                    <a:ext uri="{FF2B5EF4-FFF2-40B4-BE49-F238E27FC236}">
                      <a16:creationId xmlns:a16="http://schemas.microsoft.com/office/drawing/2014/main" id="{65EB3683-4AE7-7F19-27CD-96D7D1651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78">
                  <a:extLst>
                    <a:ext uri="{FF2B5EF4-FFF2-40B4-BE49-F238E27FC236}">
                      <a16:creationId xmlns:a16="http://schemas.microsoft.com/office/drawing/2014/main" id="{F647B1A1-FE31-8C4D-AE4F-DC4D365B28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84">
                  <a:extLst>
                    <a:ext uri="{FF2B5EF4-FFF2-40B4-BE49-F238E27FC236}">
                      <a16:creationId xmlns:a16="http://schemas.microsoft.com/office/drawing/2014/main" id="{6DEDC4D4-3191-15B3-8E40-61443CB8EA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7">
                  <a:extLst>
                    <a:ext uri="{FF2B5EF4-FFF2-40B4-BE49-F238E27FC236}">
                      <a16:creationId xmlns:a16="http://schemas.microsoft.com/office/drawing/2014/main" id="{FA8655FB-954A-FF1A-EB9A-E9B200D311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60">
                  <a:extLst>
                    <a:ext uri="{FF2B5EF4-FFF2-40B4-BE49-F238E27FC236}">
                      <a16:creationId xmlns:a16="http://schemas.microsoft.com/office/drawing/2014/main" id="{C23E4108-7E83-10D4-48D4-E876599678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9">
                  <a:extLst>
                    <a:ext uri="{FF2B5EF4-FFF2-40B4-BE49-F238E27FC236}">
                      <a16:creationId xmlns:a16="http://schemas.microsoft.com/office/drawing/2014/main" id="{B18E415A-8F3E-25C1-97B2-FDB4BC846E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62">
                  <a:extLst>
                    <a:ext uri="{FF2B5EF4-FFF2-40B4-BE49-F238E27FC236}">
                      <a16:creationId xmlns:a16="http://schemas.microsoft.com/office/drawing/2014/main" id="{F9D010AD-9270-8142-8978-EF36B60ED09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5">
                  <a:extLst>
                    <a:ext uri="{FF2B5EF4-FFF2-40B4-BE49-F238E27FC236}">
                      <a16:creationId xmlns:a16="http://schemas.microsoft.com/office/drawing/2014/main" id="{EDE83EDA-79F3-25BA-727E-E3DD954BF8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79">
                  <a:extLst>
                    <a:ext uri="{FF2B5EF4-FFF2-40B4-BE49-F238E27FC236}">
                      <a16:creationId xmlns:a16="http://schemas.microsoft.com/office/drawing/2014/main" id="{F479E95A-90ED-AF66-7E29-7B202DCC7E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82">
                  <a:extLst>
                    <a:ext uri="{FF2B5EF4-FFF2-40B4-BE49-F238E27FC236}">
                      <a16:creationId xmlns:a16="http://schemas.microsoft.com/office/drawing/2014/main" id="{86BAF8E6-7734-8191-240C-FE406B52A9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5">
                  <a:extLst>
                    <a:ext uri="{FF2B5EF4-FFF2-40B4-BE49-F238E27FC236}">
                      <a16:creationId xmlns:a16="http://schemas.microsoft.com/office/drawing/2014/main" id="{6A5564B4-DB5B-8491-26C6-356F0E5CEF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8">
                  <a:extLst>
                    <a:ext uri="{FF2B5EF4-FFF2-40B4-BE49-F238E27FC236}">
                      <a16:creationId xmlns:a16="http://schemas.microsoft.com/office/drawing/2014/main" id="{EDA15132-BC37-B560-9C42-BC073CACC7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9" name="Group 38">
                  <a:extLst>
                    <a:ext uri="{FF2B5EF4-FFF2-40B4-BE49-F238E27FC236}">
                      <a16:creationId xmlns:a16="http://schemas.microsoft.com/office/drawing/2014/main" id="{3EAAD1E2-9D83-7F36-A763-35649AC1443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0" name="Line 63">
                    <a:extLst>
                      <a:ext uri="{FF2B5EF4-FFF2-40B4-BE49-F238E27FC236}">
                        <a16:creationId xmlns:a16="http://schemas.microsoft.com/office/drawing/2014/main" id="{FB9A1386-E5AE-5A3C-FC55-C762C5167E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66">
                    <a:extLst>
                      <a:ext uri="{FF2B5EF4-FFF2-40B4-BE49-F238E27FC236}">
                        <a16:creationId xmlns:a16="http://schemas.microsoft.com/office/drawing/2014/main" id="{23844CD6-135B-03C9-1902-DD68A136E8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7">
                    <a:extLst>
                      <a:ext uri="{FF2B5EF4-FFF2-40B4-BE49-F238E27FC236}">
                        <a16:creationId xmlns:a16="http://schemas.microsoft.com/office/drawing/2014/main" id="{A1AB3D0F-7435-F95A-3FC9-3A74FB11CE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80">
                    <a:extLst>
                      <a:ext uri="{FF2B5EF4-FFF2-40B4-BE49-F238E27FC236}">
                        <a16:creationId xmlns:a16="http://schemas.microsoft.com/office/drawing/2014/main" id="{7712648E-4784-59E3-16A2-47C564ED03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3">
                    <a:extLst>
                      <a:ext uri="{FF2B5EF4-FFF2-40B4-BE49-F238E27FC236}">
                        <a16:creationId xmlns:a16="http://schemas.microsoft.com/office/drawing/2014/main" id="{FBF38982-EDD8-34BD-A353-A10E9057B3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6">
                    <a:extLst>
                      <a:ext uri="{FF2B5EF4-FFF2-40B4-BE49-F238E27FC236}">
                        <a16:creationId xmlns:a16="http://schemas.microsoft.com/office/drawing/2014/main" id="{8E649355-2AA7-18CD-B654-E9A356D923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9">
                    <a:extLst>
                      <a:ext uri="{FF2B5EF4-FFF2-40B4-BE49-F238E27FC236}">
                        <a16:creationId xmlns:a16="http://schemas.microsoft.com/office/drawing/2014/main" id="{038B7372-F2C1-3C9C-537B-2A821D5BC3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 name="Group 10">
                <a:extLst>
                  <a:ext uri="{FF2B5EF4-FFF2-40B4-BE49-F238E27FC236}">
                    <a16:creationId xmlns:a16="http://schemas.microsoft.com/office/drawing/2014/main" id="{271137D4-9B45-25F5-DF27-9394D1141FD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7" name="Group 16">
                  <a:extLst>
                    <a:ext uri="{FF2B5EF4-FFF2-40B4-BE49-F238E27FC236}">
                      <a16:creationId xmlns:a16="http://schemas.microsoft.com/office/drawing/2014/main" id="{02EE091F-2C0F-7681-9BA2-F9FD9A057E8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1" name="Straight Connector 20">
                    <a:extLst>
                      <a:ext uri="{FF2B5EF4-FFF2-40B4-BE49-F238E27FC236}">
                        <a16:creationId xmlns:a16="http://schemas.microsoft.com/office/drawing/2014/main" id="{CD360D8C-F561-B487-9B1A-721CE906B04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DFC78B-EF5A-EC83-7D3D-50D8AC77E9F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30">
                    <a:extLst>
                      <a:ext uri="{FF2B5EF4-FFF2-40B4-BE49-F238E27FC236}">
                        <a16:creationId xmlns:a16="http://schemas.microsoft.com/office/drawing/2014/main" id="{CFDD6225-3613-67A4-078F-AC2AEBB8ED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30">
                    <a:extLst>
                      <a:ext uri="{FF2B5EF4-FFF2-40B4-BE49-F238E27FC236}">
                        <a16:creationId xmlns:a16="http://schemas.microsoft.com/office/drawing/2014/main" id="{B611E497-B988-810B-60CE-DB4A7AB57E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0BB0D642-1EB1-B4E4-4872-40D229DBE84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9" name="Freeform: Shape 18">
                    <a:extLst>
                      <a:ext uri="{FF2B5EF4-FFF2-40B4-BE49-F238E27FC236}">
                        <a16:creationId xmlns:a16="http://schemas.microsoft.com/office/drawing/2014/main" id="{213B5BDC-6671-6D85-CAD8-51CA40D950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 name="Freeform: Shape 19">
                    <a:extLst>
                      <a:ext uri="{FF2B5EF4-FFF2-40B4-BE49-F238E27FC236}">
                        <a16:creationId xmlns:a16="http://schemas.microsoft.com/office/drawing/2014/main" id="{56513032-B4BF-2F59-3D54-352C541955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2" name="Group 11">
                <a:extLst>
                  <a:ext uri="{FF2B5EF4-FFF2-40B4-BE49-F238E27FC236}">
                    <a16:creationId xmlns:a16="http://schemas.microsoft.com/office/drawing/2014/main" id="{259AA748-2712-B51D-074C-D7B3175C6C9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3" name="Group 12">
                  <a:extLst>
                    <a:ext uri="{FF2B5EF4-FFF2-40B4-BE49-F238E27FC236}">
                      <a16:creationId xmlns:a16="http://schemas.microsoft.com/office/drawing/2014/main" id="{D0A5D926-B5BF-9B9C-6DEF-3ECF580F549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5" name="Freeform 68">
                    <a:extLst>
                      <a:ext uri="{FF2B5EF4-FFF2-40B4-BE49-F238E27FC236}">
                        <a16:creationId xmlns:a16="http://schemas.microsoft.com/office/drawing/2014/main" id="{8F30CDBA-594A-5E5A-0236-F4069FDAD6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9">
                    <a:extLst>
                      <a:ext uri="{FF2B5EF4-FFF2-40B4-BE49-F238E27FC236}">
                        <a16:creationId xmlns:a16="http://schemas.microsoft.com/office/drawing/2014/main" id="{F977352A-A97D-A26D-06F8-54CC9B3F71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4" name="Line 70">
                  <a:extLst>
                    <a:ext uri="{FF2B5EF4-FFF2-40B4-BE49-F238E27FC236}">
                      <a16:creationId xmlns:a16="http://schemas.microsoft.com/office/drawing/2014/main" id="{418F83C6-F505-7E75-DBF5-6E40740B15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 name="Title 1">
            <a:extLst>
              <a:ext uri="{FF2B5EF4-FFF2-40B4-BE49-F238E27FC236}">
                <a16:creationId xmlns:a16="http://schemas.microsoft.com/office/drawing/2014/main" id="{B5732E59-6597-437B-B2F8-E2DD1F86A8F8}"/>
              </a:ext>
            </a:extLst>
          </p:cNvPr>
          <p:cNvSpPr>
            <a:spLocks noGrp="1"/>
          </p:cNvSpPr>
          <p:nvPr>
            <p:ph type="title" hasCustomPrompt="1"/>
          </p:nvPr>
        </p:nvSpPr>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hasCustomPrompt="1"/>
          </p:nvPr>
        </p:nvSpPr>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0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p:txBody>
          <a:bodyPr>
            <a:noAutofit/>
          </a:bodyPr>
          <a:lstStyle>
            <a:lvl1pPr algn="ctr">
              <a:defRPr/>
            </a:lvl1pPr>
          </a:lstStyle>
          <a:p>
            <a:r>
              <a:rPr lang="en-US" dirty="0"/>
              <a:t>Click to add title</a:t>
            </a:r>
          </a:p>
        </p:txBody>
      </p:sp>
      <p:sp>
        <p:nvSpPr>
          <p:cNvPr id="5" name="Content Placeholder 4">
            <a:extLst>
              <a:ext uri="{FF2B5EF4-FFF2-40B4-BE49-F238E27FC236}">
                <a16:creationId xmlns:a16="http://schemas.microsoft.com/office/drawing/2014/main" id="{1DDE0D91-9F94-6D73-74E7-89A0AD7D509B}"/>
              </a:ext>
            </a:extLst>
          </p:cNvPr>
          <p:cNvSpPr>
            <a:spLocks noGrp="1"/>
          </p:cNvSpPr>
          <p:nvPr>
            <p:ph sz="quarter" idx="10"/>
          </p:nvPr>
        </p:nvSpPr>
        <p:spPr>
          <a:xfrm>
            <a:off x="901700" y="1825625"/>
            <a:ext cx="10388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B61F8B83-8BFD-6FDD-123E-EACF764243D2}"/>
              </a:ext>
              <a:ext uri="{C183D7F6-B498-43B3-948B-1728B52AA6E4}">
                <adec:decorative xmlns:adec="http://schemas.microsoft.com/office/drawing/2017/decorative" val="1"/>
              </a:ext>
            </a:extLst>
          </p:cNvPr>
          <p:cNvCxnSpPr>
            <a:cxnSpLocks/>
          </p:cNvCxnSpPr>
          <p:nvPr userDrawn="1"/>
        </p:nvCxnSpPr>
        <p:spPr>
          <a:xfrm>
            <a:off x="5826000" y="1680096"/>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48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5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p:txBody>
          <a:bodyPr>
            <a:noAutofit/>
          </a:bodyPr>
          <a:lstStyle>
            <a:lvl1pPr algn="ctr">
              <a:defRPr/>
            </a:lvl1pPr>
          </a:lstStyle>
          <a:p>
            <a:r>
              <a:rPr lang="en-US" dirty="0"/>
              <a:t>Click to add title</a:t>
            </a:r>
          </a:p>
        </p:txBody>
      </p:sp>
      <p:cxnSp>
        <p:nvCxnSpPr>
          <p:cNvPr id="11" name="Straight Connector 10">
            <a:extLst>
              <a:ext uri="{FF2B5EF4-FFF2-40B4-BE49-F238E27FC236}">
                <a16:creationId xmlns:a16="http://schemas.microsoft.com/office/drawing/2014/main" id="{CDA79604-04BA-44C3-8188-694F8E9C2360}"/>
              </a:ext>
              <a:ext uri="{C183D7F6-B498-43B3-948B-1728B52AA6E4}">
                <adec:decorative xmlns:adec="http://schemas.microsoft.com/office/drawing/2017/decorative" val="1"/>
              </a:ext>
            </a:extLst>
          </p:cNvPr>
          <p:cNvCxnSpPr>
            <a:cxnSpLocks/>
          </p:cNvCxnSpPr>
          <p:nvPr userDrawn="1"/>
        </p:nvCxnSpPr>
        <p:spPr>
          <a:xfrm>
            <a:off x="5826000" y="1911592"/>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BC50FC60-9736-40BD-8EF0-51BD04771675}"/>
              </a:ext>
            </a:extLst>
          </p:cNvPr>
          <p:cNvSpPr>
            <a:spLocks noGrp="1"/>
          </p:cNvSpPr>
          <p:nvPr>
            <p:ph type="pic" sz="quarter" idx="13" hasCustomPrompt="1"/>
          </p:nvPr>
        </p:nvSpPr>
        <p:spPr>
          <a:xfrm>
            <a:off x="1166813" y="2479675"/>
            <a:ext cx="1587500" cy="2330450"/>
          </a:xfrm>
        </p:spPr>
        <p:txBody>
          <a:bodyPr>
            <a:normAutofit/>
          </a:bodyPr>
          <a:lstStyle>
            <a:lvl1pPr marL="0" indent="0" algn="ctr">
              <a:buNone/>
              <a:defRPr sz="14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19" name="Text Placeholder 27">
            <a:extLst>
              <a:ext uri="{FF2B5EF4-FFF2-40B4-BE49-F238E27FC236}">
                <a16:creationId xmlns:a16="http://schemas.microsoft.com/office/drawing/2014/main" id="{325542BB-A1DE-421A-898F-007CCBCC1040}"/>
              </a:ext>
            </a:extLst>
          </p:cNvPr>
          <p:cNvSpPr>
            <a:spLocks noGrp="1"/>
          </p:cNvSpPr>
          <p:nvPr>
            <p:ph type="body" sz="quarter" idx="18" hasCustomPrompt="1"/>
          </p:nvPr>
        </p:nvSpPr>
        <p:spPr>
          <a:xfrm>
            <a:off x="1166813" y="5086966"/>
            <a:ext cx="1587055" cy="307617"/>
          </a:xfrm>
        </p:spPr>
        <p:txBody>
          <a:bodyPr anchor="ctr" anchorCtr="0">
            <a:noAutofit/>
          </a:bodyPr>
          <a:lstStyle>
            <a:lvl1pPr marL="0" indent="0" algn="ctr">
              <a:lnSpc>
                <a:spcPct val="100000"/>
              </a:lnSpc>
              <a:spcBef>
                <a:spcPts val="0"/>
              </a:spcBef>
              <a:buNone/>
              <a:defRPr lang="en-US" sz="1600" kern="1200" dirty="0" smtClean="0">
                <a:solidFill>
                  <a:schemeClr val="tx1"/>
                </a:solidFill>
                <a:latin typeface="+mn-lt"/>
                <a:ea typeface="+mn-ea"/>
                <a:cs typeface="+mn-cs"/>
              </a:defRPr>
            </a:lvl1pPr>
            <a:lvl2pPr marL="0" indent="0">
              <a:buNone/>
              <a:defRPr/>
            </a:lvl2pPr>
          </a:lstStyle>
          <a:p>
            <a:r>
              <a:rPr lang="en-US" dirty="0">
                <a:cs typeface="Calibri"/>
              </a:rPr>
              <a:t>Add text</a:t>
            </a:r>
            <a:endParaRPr lang="en-US" dirty="0"/>
          </a:p>
        </p:txBody>
      </p:sp>
      <p:sp>
        <p:nvSpPr>
          <p:cNvPr id="20" name="Text Placeholder 27">
            <a:extLst>
              <a:ext uri="{FF2B5EF4-FFF2-40B4-BE49-F238E27FC236}">
                <a16:creationId xmlns:a16="http://schemas.microsoft.com/office/drawing/2014/main" id="{95E87339-255E-4557-9768-A292ED25DBA8}"/>
              </a:ext>
            </a:extLst>
          </p:cNvPr>
          <p:cNvSpPr>
            <a:spLocks noGrp="1"/>
          </p:cNvSpPr>
          <p:nvPr>
            <p:ph type="body" sz="quarter" idx="19" hasCustomPrompt="1"/>
          </p:nvPr>
        </p:nvSpPr>
        <p:spPr>
          <a:xfrm>
            <a:off x="1166813" y="5425062"/>
            <a:ext cx="1587499" cy="655697"/>
          </a:xfrm>
        </p:spPr>
        <p:txBody>
          <a:bodyPr tIns="0">
            <a:norm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r>
              <a:rPr lang="en-US" dirty="0">
                <a:cs typeface="Calibri"/>
              </a:rPr>
              <a:t>Click to add text</a:t>
            </a:r>
            <a:endParaRPr lang="en-US" dirty="0"/>
          </a:p>
        </p:txBody>
      </p:sp>
      <p:sp>
        <p:nvSpPr>
          <p:cNvPr id="15" name="Picture Placeholder 13">
            <a:extLst>
              <a:ext uri="{FF2B5EF4-FFF2-40B4-BE49-F238E27FC236}">
                <a16:creationId xmlns:a16="http://schemas.microsoft.com/office/drawing/2014/main" id="{7D564077-E600-44C8-B691-00C1C3ECC1C6}"/>
              </a:ext>
            </a:extLst>
          </p:cNvPr>
          <p:cNvSpPr>
            <a:spLocks noGrp="1"/>
          </p:cNvSpPr>
          <p:nvPr>
            <p:ph type="pic" sz="quarter" idx="14" hasCustomPrompt="1"/>
          </p:nvPr>
        </p:nvSpPr>
        <p:spPr>
          <a:xfrm>
            <a:off x="3228885" y="2479675"/>
            <a:ext cx="1587500" cy="2330450"/>
          </a:xfrm>
        </p:spPr>
        <p:txBody>
          <a:bodyPr>
            <a:normAutofit/>
          </a:bodyPr>
          <a:lstStyle>
            <a:lvl1pPr marL="0" indent="0" algn="ctr">
              <a:buNone/>
              <a:defRPr sz="14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21" name="Text Placeholder 27">
            <a:extLst>
              <a:ext uri="{FF2B5EF4-FFF2-40B4-BE49-F238E27FC236}">
                <a16:creationId xmlns:a16="http://schemas.microsoft.com/office/drawing/2014/main" id="{969EC781-370F-41FC-AD76-0728B465E512}"/>
              </a:ext>
            </a:extLst>
          </p:cNvPr>
          <p:cNvSpPr>
            <a:spLocks noGrp="1"/>
          </p:cNvSpPr>
          <p:nvPr>
            <p:ph type="body" sz="quarter" idx="20" hasCustomPrompt="1"/>
          </p:nvPr>
        </p:nvSpPr>
        <p:spPr>
          <a:xfrm>
            <a:off x="3228885" y="5086966"/>
            <a:ext cx="1587055" cy="307617"/>
          </a:xfrm>
        </p:spPr>
        <p:txBody>
          <a:bodyPr anchor="ctr" anchorCtr="0">
            <a:noAutofit/>
          </a:bodyPr>
          <a:lstStyle>
            <a:lvl1pPr marL="0" indent="0" algn="ctr">
              <a:lnSpc>
                <a:spcPct val="100000"/>
              </a:lnSpc>
              <a:spcBef>
                <a:spcPts val="0"/>
              </a:spcBef>
              <a:buNone/>
              <a:defRPr lang="en-US" sz="1600" kern="1200" dirty="0" smtClean="0">
                <a:solidFill>
                  <a:schemeClr val="tx1"/>
                </a:solidFill>
                <a:latin typeface="+mn-lt"/>
                <a:ea typeface="+mn-ea"/>
                <a:cs typeface="+mn-cs"/>
              </a:defRPr>
            </a:lvl1pPr>
            <a:lvl2pPr marL="0" indent="0">
              <a:buNone/>
              <a:defRPr/>
            </a:lvl2pPr>
          </a:lstStyle>
          <a:p>
            <a:r>
              <a:rPr lang="en-US" dirty="0">
                <a:cs typeface="Calibri"/>
              </a:rPr>
              <a:t>Add text</a:t>
            </a:r>
            <a:endParaRPr lang="en-US" dirty="0"/>
          </a:p>
        </p:txBody>
      </p:sp>
      <p:sp>
        <p:nvSpPr>
          <p:cNvPr id="22" name="Text Placeholder 27">
            <a:extLst>
              <a:ext uri="{FF2B5EF4-FFF2-40B4-BE49-F238E27FC236}">
                <a16:creationId xmlns:a16="http://schemas.microsoft.com/office/drawing/2014/main" id="{50C960BB-D9A3-417D-87D9-E93363FB5850}"/>
              </a:ext>
            </a:extLst>
          </p:cNvPr>
          <p:cNvSpPr>
            <a:spLocks noGrp="1"/>
          </p:cNvSpPr>
          <p:nvPr>
            <p:ph type="body" sz="quarter" idx="21" hasCustomPrompt="1"/>
          </p:nvPr>
        </p:nvSpPr>
        <p:spPr>
          <a:xfrm>
            <a:off x="3228885" y="5425062"/>
            <a:ext cx="1587499" cy="655697"/>
          </a:xfrm>
        </p:spPr>
        <p:txBody>
          <a:bodyPr tIns="0">
            <a:norm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r>
              <a:rPr lang="en-US" dirty="0">
                <a:cs typeface="Calibri"/>
              </a:rPr>
              <a:t>Click to add text</a:t>
            </a:r>
            <a:endParaRPr lang="en-US" dirty="0"/>
          </a:p>
        </p:txBody>
      </p:sp>
      <p:sp>
        <p:nvSpPr>
          <p:cNvPr id="16" name="Picture Placeholder 13">
            <a:extLst>
              <a:ext uri="{FF2B5EF4-FFF2-40B4-BE49-F238E27FC236}">
                <a16:creationId xmlns:a16="http://schemas.microsoft.com/office/drawing/2014/main" id="{5EF6670B-24A6-4EC1-AB19-83414A6BFC81}"/>
              </a:ext>
            </a:extLst>
          </p:cNvPr>
          <p:cNvSpPr>
            <a:spLocks noGrp="1"/>
          </p:cNvSpPr>
          <p:nvPr>
            <p:ph type="pic" sz="quarter" idx="15" hasCustomPrompt="1"/>
          </p:nvPr>
        </p:nvSpPr>
        <p:spPr>
          <a:xfrm>
            <a:off x="5302249" y="2479675"/>
            <a:ext cx="1587500" cy="2330450"/>
          </a:xfrm>
        </p:spPr>
        <p:txBody>
          <a:bodyPr>
            <a:normAutofit/>
          </a:bodyPr>
          <a:lstStyle>
            <a:lvl1pPr marL="0" indent="0" algn="ctr">
              <a:buNone/>
              <a:defRPr sz="14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23" name="Text Placeholder 27">
            <a:extLst>
              <a:ext uri="{FF2B5EF4-FFF2-40B4-BE49-F238E27FC236}">
                <a16:creationId xmlns:a16="http://schemas.microsoft.com/office/drawing/2014/main" id="{714B566C-453D-4E47-8BE0-2EF7145AD3AF}"/>
              </a:ext>
            </a:extLst>
          </p:cNvPr>
          <p:cNvSpPr>
            <a:spLocks noGrp="1"/>
          </p:cNvSpPr>
          <p:nvPr>
            <p:ph type="body" sz="quarter" idx="22" hasCustomPrompt="1"/>
          </p:nvPr>
        </p:nvSpPr>
        <p:spPr>
          <a:xfrm>
            <a:off x="5302249" y="5086966"/>
            <a:ext cx="1587055" cy="307617"/>
          </a:xfrm>
        </p:spPr>
        <p:txBody>
          <a:bodyPr anchor="ctr" anchorCtr="0">
            <a:noAutofit/>
          </a:bodyPr>
          <a:lstStyle>
            <a:lvl1pPr marL="0" indent="0" algn="ctr">
              <a:lnSpc>
                <a:spcPct val="100000"/>
              </a:lnSpc>
              <a:spcBef>
                <a:spcPts val="0"/>
              </a:spcBef>
              <a:buNone/>
              <a:defRPr lang="en-US" sz="1600" kern="1200" dirty="0" smtClean="0">
                <a:solidFill>
                  <a:schemeClr val="tx1"/>
                </a:solidFill>
                <a:latin typeface="+mn-lt"/>
                <a:ea typeface="+mn-ea"/>
                <a:cs typeface="+mn-cs"/>
              </a:defRPr>
            </a:lvl1pPr>
            <a:lvl2pPr marL="0" indent="0">
              <a:buNone/>
              <a:defRPr/>
            </a:lvl2pPr>
          </a:lstStyle>
          <a:p>
            <a:r>
              <a:rPr lang="en-US" dirty="0">
                <a:cs typeface="Calibri"/>
              </a:rPr>
              <a:t>Add text</a:t>
            </a:r>
            <a:endParaRPr lang="en-US" dirty="0"/>
          </a:p>
        </p:txBody>
      </p:sp>
      <p:sp>
        <p:nvSpPr>
          <p:cNvPr id="24" name="Text Placeholder 27">
            <a:extLst>
              <a:ext uri="{FF2B5EF4-FFF2-40B4-BE49-F238E27FC236}">
                <a16:creationId xmlns:a16="http://schemas.microsoft.com/office/drawing/2014/main" id="{8C9D423F-AE1B-476A-AC7E-F34CE6ABFA31}"/>
              </a:ext>
            </a:extLst>
          </p:cNvPr>
          <p:cNvSpPr>
            <a:spLocks noGrp="1"/>
          </p:cNvSpPr>
          <p:nvPr>
            <p:ph type="body" sz="quarter" idx="23" hasCustomPrompt="1"/>
          </p:nvPr>
        </p:nvSpPr>
        <p:spPr>
          <a:xfrm>
            <a:off x="5302249" y="5425062"/>
            <a:ext cx="1587499" cy="655697"/>
          </a:xfrm>
        </p:spPr>
        <p:txBody>
          <a:bodyPr tIns="0">
            <a:norm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r>
              <a:rPr lang="en-US" dirty="0">
                <a:cs typeface="Calibri"/>
              </a:rPr>
              <a:t>Click to add text</a:t>
            </a:r>
            <a:endParaRPr lang="en-US" dirty="0"/>
          </a:p>
        </p:txBody>
      </p:sp>
      <p:sp>
        <p:nvSpPr>
          <p:cNvPr id="17" name="Picture Placeholder 13">
            <a:extLst>
              <a:ext uri="{FF2B5EF4-FFF2-40B4-BE49-F238E27FC236}">
                <a16:creationId xmlns:a16="http://schemas.microsoft.com/office/drawing/2014/main" id="{DCE770BA-A562-4780-AEC9-94BC0C7C53FA}"/>
              </a:ext>
            </a:extLst>
          </p:cNvPr>
          <p:cNvSpPr>
            <a:spLocks noGrp="1"/>
          </p:cNvSpPr>
          <p:nvPr>
            <p:ph type="pic" sz="quarter" idx="16" hasCustomPrompt="1"/>
          </p:nvPr>
        </p:nvSpPr>
        <p:spPr>
          <a:xfrm>
            <a:off x="7364764" y="2479675"/>
            <a:ext cx="1587500" cy="2330450"/>
          </a:xfrm>
        </p:spPr>
        <p:txBody>
          <a:bodyPr>
            <a:normAutofit/>
          </a:bodyPr>
          <a:lstStyle>
            <a:lvl1pPr marL="0" indent="0" algn="ctr">
              <a:buNone/>
              <a:defRPr sz="14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25" name="Text Placeholder 27">
            <a:extLst>
              <a:ext uri="{FF2B5EF4-FFF2-40B4-BE49-F238E27FC236}">
                <a16:creationId xmlns:a16="http://schemas.microsoft.com/office/drawing/2014/main" id="{F25DCDC4-ECAE-47AB-8ED3-07D8D33BF181}"/>
              </a:ext>
            </a:extLst>
          </p:cNvPr>
          <p:cNvSpPr>
            <a:spLocks noGrp="1"/>
          </p:cNvSpPr>
          <p:nvPr>
            <p:ph type="body" sz="quarter" idx="24" hasCustomPrompt="1"/>
          </p:nvPr>
        </p:nvSpPr>
        <p:spPr>
          <a:xfrm>
            <a:off x="7364765" y="5086966"/>
            <a:ext cx="1587055" cy="307617"/>
          </a:xfrm>
        </p:spPr>
        <p:txBody>
          <a:bodyPr anchor="ctr" anchorCtr="0">
            <a:noAutofit/>
          </a:bodyPr>
          <a:lstStyle>
            <a:lvl1pPr marL="0" indent="0" algn="ctr">
              <a:lnSpc>
                <a:spcPct val="100000"/>
              </a:lnSpc>
              <a:spcBef>
                <a:spcPts val="0"/>
              </a:spcBef>
              <a:buNone/>
              <a:defRPr lang="en-US" sz="1600" kern="1200" dirty="0" smtClean="0">
                <a:solidFill>
                  <a:schemeClr val="tx1"/>
                </a:solidFill>
                <a:latin typeface="+mn-lt"/>
                <a:ea typeface="+mn-ea"/>
                <a:cs typeface="+mn-cs"/>
              </a:defRPr>
            </a:lvl1pPr>
            <a:lvl2pPr marL="0" indent="0">
              <a:buNone/>
              <a:defRPr/>
            </a:lvl2pPr>
          </a:lstStyle>
          <a:p>
            <a:r>
              <a:rPr lang="en-US" dirty="0">
                <a:cs typeface="Calibri"/>
              </a:rPr>
              <a:t>Add text</a:t>
            </a:r>
            <a:endParaRPr lang="en-US" dirty="0"/>
          </a:p>
        </p:txBody>
      </p:sp>
      <p:sp>
        <p:nvSpPr>
          <p:cNvPr id="26" name="Text Placeholder 27">
            <a:extLst>
              <a:ext uri="{FF2B5EF4-FFF2-40B4-BE49-F238E27FC236}">
                <a16:creationId xmlns:a16="http://schemas.microsoft.com/office/drawing/2014/main" id="{1A7D8398-681A-475F-9624-02EFB0099D50}"/>
              </a:ext>
            </a:extLst>
          </p:cNvPr>
          <p:cNvSpPr>
            <a:spLocks noGrp="1"/>
          </p:cNvSpPr>
          <p:nvPr>
            <p:ph type="body" sz="quarter" idx="25" hasCustomPrompt="1"/>
          </p:nvPr>
        </p:nvSpPr>
        <p:spPr>
          <a:xfrm>
            <a:off x="7364765" y="5425062"/>
            <a:ext cx="1587499" cy="655697"/>
          </a:xfrm>
        </p:spPr>
        <p:txBody>
          <a:bodyPr tIns="0">
            <a:norm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r>
              <a:rPr lang="en-US" dirty="0">
                <a:cs typeface="Calibri"/>
              </a:rPr>
              <a:t>Click to add text</a:t>
            </a:r>
            <a:endParaRPr lang="en-US" dirty="0"/>
          </a:p>
        </p:txBody>
      </p:sp>
      <p:sp>
        <p:nvSpPr>
          <p:cNvPr id="18" name="Picture Placeholder 13">
            <a:extLst>
              <a:ext uri="{FF2B5EF4-FFF2-40B4-BE49-F238E27FC236}">
                <a16:creationId xmlns:a16="http://schemas.microsoft.com/office/drawing/2014/main" id="{C627DB31-AE80-40F1-A5C7-E1FBE1521BD4}"/>
              </a:ext>
            </a:extLst>
          </p:cNvPr>
          <p:cNvSpPr>
            <a:spLocks noGrp="1"/>
          </p:cNvSpPr>
          <p:nvPr>
            <p:ph type="pic" sz="quarter" idx="17" hasCustomPrompt="1"/>
          </p:nvPr>
        </p:nvSpPr>
        <p:spPr>
          <a:xfrm>
            <a:off x="9437688" y="2479675"/>
            <a:ext cx="1587500" cy="2330450"/>
          </a:xfrm>
        </p:spPr>
        <p:txBody>
          <a:bodyPr>
            <a:normAutofit/>
          </a:bodyPr>
          <a:lstStyle>
            <a:lvl1pPr marL="0" indent="0" algn="ctr">
              <a:buNone/>
              <a:defRPr sz="14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27" name="Text Placeholder 27">
            <a:extLst>
              <a:ext uri="{FF2B5EF4-FFF2-40B4-BE49-F238E27FC236}">
                <a16:creationId xmlns:a16="http://schemas.microsoft.com/office/drawing/2014/main" id="{9692C358-06E1-468E-90F8-9F5F3918233E}"/>
              </a:ext>
            </a:extLst>
          </p:cNvPr>
          <p:cNvSpPr>
            <a:spLocks noGrp="1"/>
          </p:cNvSpPr>
          <p:nvPr>
            <p:ph type="body" sz="quarter" idx="26" hasCustomPrompt="1"/>
          </p:nvPr>
        </p:nvSpPr>
        <p:spPr>
          <a:xfrm>
            <a:off x="9437688" y="5086966"/>
            <a:ext cx="1587055" cy="307617"/>
          </a:xfrm>
        </p:spPr>
        <p:txBody>
          <a:bodyPr anchor="ctr" anchorCtr="0">
            <a:noAutofit/>
          </a:bodyPr>
          <a:lstStyle>
            <a:lvl1pPr marL="0" indent="0" algn="ctr">
              <a:lnSpc>
                <a:spcPct val="100000"/>
              </a:lnSpc>
              <a:spcBef>
                <a:spcPts val="0"/>
              </a:spcBef>
              <a:buNone/>
              <a:defRPr lang="en-US" sz="1600" kern="1200" dirty="0" smtClean="0">
                <a:solidFill>
                  <a:schemeClr val="tx1"/>
                </a:solidFill>
                <a:latin typeface="+mn-lt"/>
                <a:ea typeface="+mn-ea"/>
                <a:cs typeface="+mn-cs"/>
              </a:defRPr>
            </a:lvl1pPr>
            <a:lvl2pPr marL="0" indent="0">
              <a:buNone/>
              <a:defRPr/>
            </a:lvl2pPr>
          </a:lstStyle>
          <a:p>
            <a:r>
              <a:rPr lang="en-US" dirty="0">
                <a:cs typeface="Calibri"/>
              </a:rPr>
              <a:t>Add text</a:t>
            </a:r>
            <a:endParaRPr lang="en-US" dirty="0"/>
          </a:p>
        </p:txBody>
      </p:sp>
      <p:sp>
        <p:nvSpPr>
          <p:cNvPr id="28" name="Text Placeholder 27">
            <a:extLst>
              <a:ext uri="{FF2B5EF4-FFF2-40B4-BE49-F238E27FC236}">
                <a16:creationId xmlns:a16="http://schemas.microsoft.com/office/drawing/2014/main" id="{2167CC03-B865-47EB-83C3-CA5CDC584C0F}"/>
              </a:ext>
            </a:extLst>
          </p:cNvPr>
          <p:cNvSpPr>
            <a:spLocks noGrp="1"/>
          </p:cNvSpPr>
          <p:nvPr>
            <p:ph type="body" sz="quarter" idx="27" hasCustomPrompt="1"/>
          </p:nvPr>
        </p:nvSpPr>
        <p:spPr>
          <a:xfrm>
            <a:off x="9437688" y="5425062"/>
            <a:ext cx="1587499" cy="655697"/>
          </a:xfrm>
        </p:spPr>
        <p:txBody>
          <a:bodyPr tIns="0">
            <a:norm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r>
              <a:rPr lang="en-US" dirty="0">
                <a:cs typeface="Calibri"/>
              </a:rPr>
              <a:t>Click to add text</a:t>
            </a:r>
            <a:endParaRPr lang="en-US" dirty="0"/>
          </a:p>
        </p:txBody>
      </p:sp>
    </p:spTree>
    <p:extLst>
      <p:ext uri="{BB962C8B-B14F-4D97-AF65-F5344CB8AC3E}">
        <p14:creationId xmlns:p14="http://schemas.microsoft.com/office/powerpoint/2010/main" val="188530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hasCustomPrompt="1"/>
          </p:nvPr>
        </p:nvSpPr>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hasCustomPrompt="1"/>
          </p:nvPr>
        </p:nvSpPr>
        <p:spPr>
          <a:xfrm>
            <a:off x="838200" y="1839595"/>
            <a:ext cx="10515600" cy="4154488"/>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7256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hasCustomPrompt="1"/>
          </p:nvPr>
        </p:nvSpPr>
        <p:spPr>
          <a:xfrm>
            <a:off x="989400" y="395289"/>
            <a:ext cx="10213200" cy="1112836"/>
          </a:xfrm>
        </p:spPr>
        <p:txBody>
          <a:bodyPr>
            <a:noAutofit/>
          </a:bodyPr>
          <a:lstStyle/>
          <a:p>
            <a:r>
              <a:rPr lang="en-US" dirty="0"/>
              <a:t>Click to add title</a:t>
            </a:r>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hasCustomPrompt="1"/>
          </p:nvPr>
        </p:nvSpPr>
        <p:spPr>
          <a:xfrm>
            <a:off x="989399" y="1767212"/>
            <a:ext cx="4928400" cy="661912"/>
          </a:xfrm>
        </p:spPr>
        <p:txBody>
          <a:bodyPr anchor="ctr" anchorCtr="0">
            <a:no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cs typeface="Calibri"/>
              </a:rPr>
              <a:t>Click to add text</a:t>
            </a:r>
            <a:endParaRPr lang="en-US" dirty="0"/>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hasCustomPrompt="1"/>
          </p:nvPr>
        </p:nvSpPr>
        <p:spPr>
          <a:xfrm>
            <a:off x="989400" y="2431256"/>
            <a:ext cx="4928400" cy="3347244"/>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hasCustomPrompt="1"/>
          </p:nvPr>
        </p:nvSpPr>
        <p:spPr>
          <a:xfrm>
            <a:off x="6274200" y="1767212"/>
            <a:ext cx="4928400" cy="662400"/>
          </a:xfrm>
        </p:spPr>
        <p:txBody>
          <a:bodyPr anchor="ctr" anchorCtr="0">
            <a:no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cs typeface="Calibri"/>
              </a:rPr>
              <a:t>Click to add text</a:t>
            </a:r>
            <a:endParaRPr lang="en-US" dirty="0"/>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hasCustomPrompt="1"/>
          </p:nvPr>
        </p:nvSpPr>
        <p:spPr>
          <a:xfrm>
            <a:off x="6274200" y="2431257"/>
            <a:ext cx="4928400" cy="3347244"/>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5498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hasCustomPrompt="1"/>
          </p:nvPr>
        </p:nvSpPr>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hasCustomPrompt="1"/>
          </p:nvPr>
        </p:nvSpPr>
        <p:spPr>
          <a:xfrm>
            <a:off x="989400" y="1685925"/>
            <a:ext cx="4928400" cy="4092575"/>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hasCustomPrompt="1"/>
          </p:nvPr>
        </p:nvSpPr>
        <p:spPr>
          <a:xfrm>
            <a:off x="6274202" y="1685925"/>
            <a:ext cx="4928400" cy="4092575"/>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54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hasCustomPrompt="1"/>
          </p:nvPr>
        </p:nvSpPr>
        <p:spPr>
          <a:xfrm>
            <a:off x="4031848" y="395289"/>
            <a:ext cx="7170752" cy="1112836"/>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hasCustomPrompt="1"/>
          </p:nvPr>
        </p:nvSpPr>
        <p:spPr>
          <a:xfrm>
            <a:off x="4031848" y="1625642"/>
            <a:ext cx="7170752" cy="2413923"/>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grpSp>
        <p:nvGrpSpPr>
          <p:cNvPr id="6" name="Group 5">
            <a:extLst>
              <a:ext uri="{FF2B5EF4-FFF2-40B4-BE49-F238E27FC236}">
                <a16:creationId xmlns:a16="http://schemas.microsoft.com/office/drawing/2014/main" id="{8AB6656F-6CA8-5A81-8042-E0E5D45AD8A7}"/>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7" name="Group 6">
              <a:extLst>
                <a:ext uri="{FF2B5EF4-FFF2-40B4-BE49-F238E27FC236}">
                  <a16:creationId xmlns:a16="http://schemas.microsoft.com/office/drawing/2014/main" id="{6DB1A0F4-77E8-3226-2DBF-082F55D3944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26" name="Freeform 64">
                <a:extLst>
                  <a:ext uri="{FF2B5EF4-FFF2-40B4-BE49-F238E27FC236}">
                    <a16:creationId xmlns:a16="http://schemas.microsoft.com/office/drawing/2014/main" id="{C268CE51-8EE7-05B9-05DC-DFC8679819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F89E70CA-5CCB-C6B6-D334-627DCBB10F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A3EEB54D-980F-85BA-345E-A8C28E65A9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FE2A7097-9103-9D81-3FBC-307B749BFB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4BFE7DBD-19AE-0544-E165-7CD332BBA89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8CF0B413-B6C3-8183-0992-313073717F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EC3204CA-9136-E0E7-9BF2-6BB91E0B0C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F4D76AA5-032D-DFDB-864F-6724007D9B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BA8A497A-CEDF-4CEB-0EE0-AB8CBB7D9D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D914A956-2007-67DE-D540-7772C77104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8B1BC057-ABF4-6A00-CF8E-692C14AFF44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4EA1200-B8E6-97F4-9617-6BF983DCAB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96D3F031-F47C-0DD6-E7BF-ECE39AD217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E7258918-AAAB-27F3-7FB0-676DB0019D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2552E4D4-09E3-8654-ED7C-A447368AF81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DD0F7F86-16CC-A720-6DA5-0E7B5E5838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FD9C1A8-0505-32E1-346C-A1ED9EAAEA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7CB1C733-A507-2E05-A08D-5BD35FC4E9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C4398200-5B2D-0CD2-C8ED-94FBDF45DD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4E960346-738F-A9BD-5147-8BCA8CBC1C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4BD111C-7E1B-C4AA-011A-BA8A61D2C4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E36B3BF3-CCC8-8713-B595-A980AF164A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Group 7">
              <a:extLst>
                <a:ext uri="{FF2B5EF4-FFF2-40B4-BE49-F238E27FC236}">
                  <a16:creationId xmlns:a16="http://schemas.microsoft.com/office/drawing/2014/main" id="{40E83AEB-4874-8A37-3E12-9FF33B05C51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8" name="Group 17">
                <a:extLst>
                  <a:ext uri="{FF2B5EF4-FFF2-40B4-BE49-F238E27FC236}">
                    <a16:creationId xmlns:a16="http://schemas.microsoft.com/office/drawing/2014/main" id="{85D39D7C-8470-6CB5-A2A4-150589C6862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80960EE8-02AB-93C7-B351-E0F2545A52F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ECE292-301D-86B4-BF2D-D1CF73178D3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4F1A50D2-5C52-BEB7-C9F7-88461C742B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AD78D60F-653A-CD40-7615-F55F6E98831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B69D5EC0-B385-EAF3-AF32-C6448EC3EC2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47ACBC59-288A-55F0-DEC1-8CA4A66E9E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4BEE93C4-039A-BC46-840C-BBD34DFCD7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 name="Group 8">
              <a:extLst>
                <a:ext uri="{FF2B5EF4-FFF2-40B4-BE49-F238E27FC236}">
                  <a16:creationId xmlns:a16="http://schemas.microsoft.com/office/drawing/2014/main" id="{B04323BB-2E68-6D2F-523B-A976C1CDE4F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0" name="Group 9">
                <a:extLst>
                  <a:ext uri="{FF2B5EF4-FFF2-40B4-BE49-F238E27FC236}">
                    <a16:creationId xmlns:a16="http://schemas.microsoft.com/office/drawing/2014/main" id="{149D7C4C-DF19-AD9E-1846-9889CD67AE7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id="{D74D9BAA-33B4-F60D-A55E-93F50B32C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9">
                  <a:extLst>
                    <a:ext uri="{FF2B5EF4-FFF2-40B4-BE49-F238E27FC236}">
                      <a16:creationId xmlns:a16="http://schemas.microsoft.com/office/drawing/2014/main" id="{3B6491FD-37FD-B17A-7FE7-340262074A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Line 70">
                  <a:extLst>
                    <a:ext uri="{FF2B5EF4-FFF2-40B4-BE49-F238E27FC236}">
                      <a16:creationId xmlns:a16="http://schemas.microsoft.com/office/drawing/2014/main" id="{AE438ECA-08F3-656E-5914-8ACE5C99057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a:extLst>
                  <a:ext uri="{FF2B5EF4-FFF2-40B4-BE49-F238E27FC236}">
                    <a16:creationId xmlns:a16="http://schemas.microsoft.com/office/drawing/2014/main" id="{B40FC85F-8FB4-354C-3BB6-2C457CA1877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2" name="Freeform 68">
                  <a:extLst>
                    <a:ext uri="{FF2B5EF4-FFF2-40B4-BE49-F238E27FC236}">
                      <a16:creationId xmlns:a16="http://schemas.microsoft.com/office/drawing/2014/main" id="{384A79F5-4890-E11B-84CC-372FE7366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69">
                  <a:extLst>
                    <a:ext uri="{FF2B5EF4-FFF2-40B4-BE49-F238E27FC236}">
                      <a16:creationId xmlns:a16="http://schemas.microsoft.com/office/drawing/2014/main" id="{DD4C6041-CE1F-C08B-8A8A-35556B4283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Line 70">
                  <a:extLst>
                    <a:ext uri="{FF2B5EF4-FFF2-40B4-BE49-F238E27FC236}">
                      <a16:creationId xmlns:a16="http://schemas.microsoft.com/office/drawing/2014/main" id="{44760BF7-215D-DF29-85DE-0F42177820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48" name="Content Placeholder 2">
            <a:extLst>
              <a:ext uri="{FF2B5EF4-FFF2-40B4-BE49-F238E27FC236}">
                <a16:creationId xmlns:a16="http://schemas.microsoft.com/office/drawing/2014/main" id="{CB4063C8-82E1-0B52-0D41-B642726AD1E6}"/>
              </a:ext>
            </a:extLst>
          </p:cNvPr>
          <p:cNvSpPr>
            <a:spLocks noGrp="1"/>
          </p:cNvSpPr>
          <p:nvPr>
            <p:ph sz="half" idx="10" hasCustomPrompt="1"/>
          </p:nvPr>
        </p:nvSpPr>
        <p:spPr>
          <a:xfrm>
            <a:off x="4031848" y="4147278"/>
            <a:ext cx="7170752" cy="2413923"/>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1214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hasCustomPrompt="1"/>
          </p:nvPr>
        </p:nvSpPr>
        <p:spPr>
          <a:xfrm>
            <a:off x="952980" y="395289"/>
            <a:ext cx="7170752" cy="1112836"/>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hasCustomPrompt="1"/>
          </p:nvPr>
        </p:nvSpPr>
        <p:spPr>
          <a:xfrm>
            <a:off x="952980" y="1625642"/>
            <a:ext cx="7170752" cy="2413923"/>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sp>
        <p:nvSpPr>
          <p:cNvPr id="48" name="Content Placeholder 2">
            <a:extLst>
              <a:ext uri="{FF2B5EF4-FFF2-40B4-BE49-F238E27FC236}">
                <a16:creationId xmlns:a16="http://schemas.microsoft.com/office/drawing/2014/main" id="{CB4063C8-82E1-0B52-0D41-B642726AD1E6}"/>
              </a:ext>
            </a:extLst>
          </p:cNvPr>
          <p:cNvSpPr>
            <a:spLocks noGrp="1"/>
          </p:cNvSpPr>
          <p:nvPr>
            <p:ph sz="half" idx="10" hasCustomPrompt="1"/>
          </p:nvPr>
        </p:nvSpPr>
        <p:spPr>
          <a:xfrm>
            <a:off x="952980" y="4147278"/>
            <a:ext cx="7170752" cy="2413923"/>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grpSp>
        <p:nvGrpSpPr>
          <p:cNvPr id="4" name="Group 3">
            <a:extLst>
              <a:ext uri="{FF2B5EF4-FFF2-40B4-BE49-F238E27FC236}">
                <a16:creationId xmlns:a16="http://schemas.microsoft.com/office/drawing/2014/main" id="{7FD506A8-522A-60ED-05B6-FE3F536B71D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77231" y="716800"/>
            <a:ext cx="3838575" cy="5583025"/>
            <a:chOff x="199766" y="716800"/>
            <a:chExt cx="3838575" cy="5583025"/>
          </a:xfrm>
        </p:grpSpPr>
        <p:grpSp>
          <p:nvGrpSpPr>
            <p:cNvPr id="5" name="Group 4">
              <a:extLst>
                <a:ext uri="{FF2B5EF4-FFF2-40B4-BE49-F238E27FC236}">
                  <a16:creationId xmlns:a16="http://schemas.microsoft.com/office/drawing/2014/main" id="{B098AA29-BCF3-792A-E805-F29D8F9B189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67" name="Freeform 64">
                <a:extLst>
                  <a:ext uri="{FF2B5EF4-FFF2-40B4-BE49-F238E27FC236}">
                    <a16:creationId xmlns:a16="http://schemas.microsoft.com/office/drawing/2014/main" id="{A445D766-13D0-175A-3F49-31C55728EF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1">
                <a:extLst>
                  <a:ext uri="{FF2B5EF4-FFF2-40B4-BE49-F238E27FC236}">
                    <a16:creationId xmlns:a16="http://schemas.microsoft.com/office/drawing/2014/main" id="{4BFCD2C3-4348-05B2-FA37-A940493F5AC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61">
                <a:extLst>
                  <a:ext uri="{FF2B5EF4-FFF2-40B4-BE49-F238E27FC236}">
                    <a16:creationId xmlns:a16="http://schemas.microsoft.com/office/drawing/2014/main" id="{604E505D-B540-7E44-99BD-26ABE722C0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78">
                <a:extLst>
                  <a:ext uri="{FF2B5EF4-FFF2-40B4-BE49-F238E27FC236}">
                    <a16:creationId xmlns:a16="http://schemas.microsoft.com/office/drawing/2014/main" id="{82F1BD97-ED7E-7808-B7FD-7144F2CE60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84">
                <a:extLst>
                  <a:ext uri="{FF2B5EF4-FFF2-40B4-BE49-F238E27FC236}">
                    <a16:creationId xmlns:a16="http://schemas.microsoft.com/office/drawing/2014/main" id="{0AE1184C-CE2D-ADC5-41CD-A94D64F67B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87">
                <a:extLst>
                  <a:ext uri="{FF2B5EF4-FFF2-40B4-BE49-F238E27FC236}">
                    <a16:creationId xmlns:a16="http://schemas.microsoft.com/office/drawing/2014/main" id="{AAE8AE34-C289-F2B3-6359-F9D045B0F1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0">
                <a:extLst>
                  <a:ext uri="{FF2B5EF4-FFF2-40B4-BE49-F238E27FC236}">
                    <a16:creationId xmlns:a16="http://schemas.microsoft.com/office/drawing/2014/main" id="{0D720E50-9DA4-E352-D7CF-C4D5060E94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59">
                <a:extLst>
                  <a:ext uri="{FF2B5EF4-FFF2-40B4-BE49-F238E27FC236}">
                    <a16:creationId xmlns:a16="http://schemas.microsoft.com/office/drawing/2014/main" id="{CD8352F0-A26F-5B21-95B7-D18E48B0AC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62">
                <a:extLst>
                  <a:ext uri="{FF2B5EF4-FFF2-40B4-BE49-F238E27FC236}">
                    <a16:creationId xmlns:a16="http://schemas.microsoft.com/office/drawing/2014/main" id="{E15DE2A0-8198-CE67-93FB-53B018DF4B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65">
                <a:extLst>
                  <a:ext uri="{FF2B5EF4-FFF2-40B4-BE49-F238E27FC236}">
                    <a16:creationId xmlns:a16="http://schemas.microsoft.com/office/drawing/2014/main" id="{614C20C1-692C-4474-D644-6CEE23CCE3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79">
                <a:extLst>
                  <a:ext uri="{FF2B5EF4-FFF2-40B4-BE49-F238E27FC236}">
                    <a16:creationId xmlns:a16="http://schemas.microsoft.com/office/drawing/2014/main" id="{061095D3-C4F7-7DA4-5035-691C3CF005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82">
                <a:extLst>
                  <a:ext uri="{FF2B5EF4-FFF2-40B4-BE49-F238E27FC236}">
                    <a16:creationId xmlns:a16="http://schemas.microsoft.com/office/drawing/2014/main" id="{B16970DD-BF0A-A3D3-BD53-3A8528AFD7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8AC69FE3-7EBC-B58A-A630-49BA4AE48E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8">
                <a:extLst>
                  <a:ext uri="{FF2B5EF4-FFF2-40B4-BE49-F238E27FC236}">
                    <a16:creationId xmlns:a16="http://schemas.microsoft.com/office/drawing/2014/main" id="{E7F97E3D-4B46-AF0C-EC1F-20EA1633C9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1" name="Group 80">
                <a:extLst>
                  <a:ext uri="{FF2B5EF4-FFF2-40B4-BE49-F238E27FC236}">
                    <a16:creationId xmlns:a16="http://schemas.microsoft.com/office/drawing/2014/main" id="{942E302B-9708-2880-0F52-BEEAE92A3B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2" name="Line 63">
                  <a:extLst>
                    <a:ext uri="{FF2B5EF4-FFF2-40B4-BE49-F238E27FC236}">
                      <a16:creationId xmlns:a16="http://schemas.microsoft.com/office/drawing/2014/main" id="{BB233926-2883-DDAC-8496-A69699FB32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66">
                  <a:extLst>
                    <a:ext uri="{FF2B5EF4-FFF2-40B4-BE49-F238E27FC236}">
                      <a16:creationId xmlns:a16="http://schemas.microsoft.com/office/drawing/2014/main" id="{ADC69628-972F-1EE9-0AE5-FD1605C345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67">
                  <a:extLst>
                    <a:ext uri="{FF2B5EF4-FFF2-40B4-BE49-F238E27FC236}">
                      <a16:creationId xmlns:a16="http://schemas.microsoft.com/office/drawing/2014/main" id="{FFBC1E1B-DF97-B8E4-F897-F648172E63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0">
                  <a:extLst>
                    <a:ext uri="{FF2B5EF4-FFF2-40B4-BE49-F238E27FC236}">
                      <a16:creationId xmlns:a16="http://schemas.microsoft.com/office/drawing/2014/main" id="{4473EFB1-8ACF-35A1-6851-6825D5B7AB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83">
                  <a:extLst>
                    <a:ext uri="{FF2B5EF4-FFF2-40B4-BE49-F238E27FC236}">
                      <a16:creationId xmlns:a16="http://schemas.microsoft.com/office/drawing/2014/main" id="{E8E494C6-E544-C01A-5BB6-57A515DF48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86">
                  <a:extLst>
                    <a:ext uri="{FF2B5EF4-FFF2-40B4-BE49-F238E27FC236}">
                      <a16:creationId xmlns:a16="http://schemas.microsoft.com/office/drawing/2014/main" id="{16550B2E-C33D-11DF-F88C-F9F1AFDE80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89">
                  <a:extLst>
                    <a:ext uri="{FF2B5EF4-FFF2-40B4-BE49-F238E27FC236}">
                      <a16:creationId xmlns:a16="http://schemas.microsoft.com/office/drawing/2014/main" id="{D93DAD49-37CD-EE09-5D6D-44396E18B2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9" name="Group 48">
              <a:extLst>
                <a:ext uri="{FF2B5EF4-FFF2-40B4-BE49-F238E27FC236}">
                  <a16:creationId xmlns:a16="http://schemas.microsoft.com/office/drawing/2014/main" id="{727DAB97-3490-CF77-5B0A-03792AED772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59" name="Group 58">
                <a:extLst>
                  <a:ext uri="{FF2B5EF4-FFF2-40B4-BE49-F238E27FC236}">
                    <a16:creationId xmlns:a16="http://schemas.microsoft.com/office/drawing/2014/main" id="{AED7DF2C-D727-B3DE-5FF8-C8839A985ED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3" name="Straight Connector 62">
                  <a:extLst>
                    <a:ext uri="{FF2B5EF4-FFF2-40B4-BE49-F238E27FC236}">
                      <a16:creationId xmlns:a16="http://schemas.microsoft.com/office/drawing/2014/main" id="{8E399B49-AA3F-37F2-2FE9-F2055589A3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158CDD3-521C-8BDC-6D4E-E618C9CDFFC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5" name="Rectangle 30">
                  <a:extLst>
                    <a:ext uri="{FF2B5EF4-FFF2-40B4-BE49-F238E27FC236}">
                      <a16:creationId xmlns:a16="http://schemas.microsoft.com/office/drawing/2014/main" id="{37A51FB1-23C5-DAF0-6FC3-00DB11F74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30">
                  <a:extLst>
                    <a:ext uri="{FF2B5EF4-FFF2-40B4-BE49-F238E27FC236}">
                      <a16:creationId xmlns:a16="http://schemas.microsoft.com/office/drawing/2014/main" id="{80577A48-A6F3-5C40-F986-70ADFCFA70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04C84058-0402-565C-C9DE-14502D17217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1" name="Freeform: Shape 60">
                  <a:extLst>
                    <a:ext uri="{FF2B5EF4-FFF2-40B4-BE49-F238E27FC236}">
                      <a16:creationId xmlns:a16="http://schemas.microsoft.com/office/drawing/2014/main" id="{6C05C31A-17FA-897E-79F8-E84FEDFBBD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2" name="Freeform: Shape 61">
                  <a:extLst>
                    <a:ext uri="{FF2B5EF4-FFF2-40B4-BE49-F238E27FC236}">
                      <a16:creationId xmlns:a16="http://schemas.microsoft.com/office/drawing/2014/main" id="{8E1B54A4-0ACB-7F83-8FE4-3C01A9AB85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0" name="Group 49">
              <a:extLst>
                <a:ext uri="{FF2B5EF4-FFF2-40B4-BE49-F238E27FC236}">
                  <a16:creationId xmlns:a16="http://schemas.microsoft.com/office/drawing/2014/main" id="{B66E6774-8FDA-7A0C-C342-7F4D8278995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1" name="Group 50">
                <a:extLst>
                  <a:ext uri="{FF2B5EF4-FFF2-40B4-BE49-F238E27FC236}">
                    <a16:creationId xmlns:a16="http://schemas.microsoft.com/office/drawing/2014/main" id="{52D1D329-0ABC-4B7F-D791-DD7C2BBF68D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6" name="Freeform 68">
                  <a:extLst>
                    <a:ext uri="{FF2B5EF4-FFF2-40B4-BE49-F238E27FC236}">
                      <a16:creationId xmlns:a16="http://schemas.microsoft.com/office/drawing/2014/main" id="{E5ABDFA4-54A8-D21C-365C-276D1BD5E1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69">
                  <a:extLst>
                    <a:ext uri="{FF2B5EF4-FFF2-40B4-BE49-F238E27FC236}">
                      <a16:creationId xmlns:a16="http://schemas.microsoft.com/office/drawing/2014/main" id="{6B98083F-D3A9-0C7F-3F2A-0EA82F29F2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Line 70">
                  <a:extLst>
                    <a:ext uri="{FF2B5EF4-FFF2-40B4-BE49-F238E27FC236}">
                      <a16:creationId xmlns:a16="http://schemas.microsoft.com/office/drawing/2014/main" id="{B8CC51D9-298C-FB46-AFF6-89603F6FF4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51">
                <a:extLst>
                  <a:ext uri="{FF2B5EF4-FFF2-40B4-BE49-F238E27FC236}">
                    <a16:creationId xmlns:a16="http://schemas.microsoft.com/office/drawing/2014/main" id="{F7F141FF-B68F-91C6-B100-5F1D9B002D9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3" name="Freeform 68">
                  <a:extLst>
                    <a:ext uri="{FF2B5EF4-FFF2-40B4-BE49-F238E27FC236}">
                      <a16:creationId xmlns:a16="http://schemas.microsoft.com/office/drawing/2014/main" id="{C7AD2284-AFD3-003A-FABE-5C08644748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69">
                  <a:extLst>
                    <a:ext uri="{FF2B5EF4-FFF2-40B4-BE49-F238E27FC236}">
                      <a16:creationId xmlns:a16="http://schemas.microsoft.com/office/drawing/2014/main" id="{9C7DD631-F6C3-B9FB-74F1-ADB90689B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Line 70">
                  <a:extLst>
                    <a:ext uri="{FF2B5EF4-FFF2-40B4-BE49-F238E27FC236}">
                      <a16:creationId xmlns:a16="http://schemas.microsoft.com/office/drawing/2014/main" id="{9DE819EA-A846-4D16-782A-3A9289A19E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3694129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hasCustomPrompt="1"/>
          </p:nvPr>
        </p:nvSpPr>
        <p:spPr>
          <a:xfrm>
            <a:off x="989400" y="395289"/>
            <a:ext cx="10213200" cy="1112836"/>
          </a:xfrm>
        </p:spPr>
        <p:txBody>
          <a:bodyPr>
            <a:noAutofit/>
          </a:bodyPr>
          <a:lstStyle/>
          <a:p>
            <a:r>
              <a:rPr lang="en-US" dirty="0"/>
              <a:t>Click to add title</a:t>
            </a:r>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hasCustomPrompt="1"/>
          </p:nvPr>
        </p:nvSpPr>
        <p:spPr>
          <a:xfrm>
            <a:off x="989399" y="1890674"/>
            <a:ext cx="2971400" cy="507970"/>
          </a:xfrm>
        </p:spPr>
        <p:txBody>
          <a:bodyPr anchor="ctr" anchorCtr="0">
            <a:no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cs typeface="Calibri"/>
              </a:rPr>
              <a:t>Click to add text</a:t>
            </a:r>
            <a:endParaRPr lang="en-US" dirty="0"/>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hasCustomPrompt="1"/>
          </p:nvPr>
        </p:nvSpPr>
        <p:spPr>
          <a:xfrm>
            <a:off x="989400" y="2431256"/>
            <a:ext cx="2971400" cy="3632750"/>
          </a:xfrm>
        </p:spPr>
        <p:txBody>
          <a:bodyPr>
            <a:normAutofit/>
          </a:bodyPr>
          <a:lstStyle>
            <a:lvl1pPr>
              <a:defRPr sz="1600"/>
            </a:lvl1pPr>
            <a:lvl2pPr>
              <a:defRPr sz="1600"/>
            </a:lvl2pPr>
            <a:lvl3pPr>
              <a:defRPr sz="1600"/>
            </a:lvl3pPr>
            <a:lvl4pPr>
              <a:defRPr sz="1600"/>
            </a:lvl4pPr>
            <a:lvl5pPr>
              <a:defRPr sz="16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hasCustomPrompt="1"/>
          </p:nvPr>
        </p:nvSpPr>
        <p:spPr>
          <a:xfrm>
            <a:off x="4610300" y="1910079"/>
            <a:ext cx="2971400" cy="508345"/>
          </a:xfrm>
        </p:spPr>
        <p:txBody>
          <a:bodyPr anchor="ctr" anchorCtr="0">
            <a:no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cs typeface="Calibri"/>
              </a:rPr>
              <a:t>Click to add text</a:t>
            </a:r>
            <a:endParaRPr lang="en-US" dirty="0"/>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hasCustomPrompt="1"/>
          </p:nvPr>
        </p:nvSpPr>
        <p:spPr>
          <a:xfrm>
            <a:off x="4610300" y="2450550"/>
            <a:ext cx="2971400" cy="3632750"/>
          </a:xfrm>
        </p:spPr>
        <p:txBody>
          <a:bodyPr>
            <a:normAutofit/>
          </a:bodyPr>
          <a:lstStyle>
            <a:lvl1pPr>
              <a:defRPr sz="1600"/>
            </a:lvl1pPr>
            <a:lvl2pPr>
              <a:defRPr sz="1600"/>
            </a:lvl2pPr>
            <a:lvl3pPr>
              <a:defRPr sz="1600"/>
            </a:lvl3pPr>
            <a:lvl4pPr>
              <a:defRPr sz="1600"/>
            </a:lvl4pPr>
            <a:lvl5pPr>
              <a:defRPr sz="16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65563541-7DAA-4F84-BBAB-31C12F6AE981}"/>
              </a:ext>
            </a:extLst>
          </p:cNvPr>
          <p:cNvSpPr>
            <a:spLocks noGrp="1"/>
          </p:cNvSpPr>
          <p:nvPr>
            <p:ph type="body" sz="quarter" idx="13" hasCustomPrompt="1"/>
          </p:nvPr>
        </p:nvSpPr>
        <p:spPr>
          <a:xfrm>
            <a:off x="8231200" y="1910079"/>
            <a:ext cx="2971400" cy="508345"/>
          </a:xfrm>
        </p:spPr>
        <p:txBody>
          <a:bodyPr anchor="ctr" anchorCtr="0">
            <a:no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cs typeface="Calibri"/>
              </a:rPr>
              <a:t>Click to add text</a:t>
            </a:r>
            <a:endParaRPr lang="en-US" dirty="0"/>
          </a:p>
        </p:txBody>
      </p:sp>
      <p:sp>
        <p:nvSpPr>
          <p:cNvPr id="11" name="Content Placeholder 5">
            <a:extLst>
              <a:ext uri="{FF2B5EF4-FFF2-40B4-BE49-F238E27FC236}">
                <a16:creationId xmlns:a16="http://schemas.microsoft.com/office/drawing/2014/main" id="{AE3321C3-E759-4DD7-BFA1-2E724B8DDBF0}"/>
              </a:ext>
            </a:extLst>
          </p:cNvPr>
          <p:cNvSpPr>
            <a:spLocks noGrp="1"/>
          </p:cNvSpPr>
          <p:nvPr>
            <p:ph sz="quarter" idx="14" hasCustomPrompt="1"/>
          </p:nvPr>
        </p:nvSpPr>
        <p:spPr>
          <a:xfrm>
            <a:off x="8231200" y="2450550"/>
            <a:ext cx="2971400" cy="3632750"/>
          </a:xfrm>
        </p:spPr>
        <p:txBody>
          <a:bodyPr>
            <a:normAutofit/>
          </a:bodyPr>
          <a:lstStyle>
            <a:lvl1pPr>
              <a:defRPr sz="1600"/>
            </a:lvl1pPr>
            <a:lvl2pPr>
              <a:defRPr sz="1600"/>
            </a:lvl2pPr>
            <a:lvl3pPr>
              <a:defRPr sz="1600"/>
            </a:lvl3pPr>
            <a:lvl4pPr>
              <a:defRPr sz="1600"/>
            </a:lvl4pPr>
            <a:lvl5pPr>
              <a:defRPr sz="16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649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530307" y="142049"/>
            <a:ext cx="3856679" cy="1847528"/>
          </a:xfrm>
        </p:spPr>
        <p:txBody>
          <a:bodyPr>
            <a:noAutofit/>
          </a:bodyPr>
          <a:lstStyle>
            <a:lvl1pPr algn="ctr">
              <a:defRPr/>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2179125" y="2428148"/>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3" name="Content Placeholder 2">
            <a:extLst>
              <a:ext uri="{FF2B5EF4-FFF2-40B4-BE49-F238E27FC236}">
                <a16:creationId xmlns:a16="http://schemas.microsoft.com/office/drawing/2014/main" id="{E4838519-F7BD-42C9-BDE6-B4D6DF7E1175}"/>
              </a:ext>
            </a:extLst>
          </p:cNvPr>
          <p:cNvSpPr>
            <a:spLocks noGrp="1"/>
          </p:cNvSpPr>
          <p:nvPr>
            <p:ph idx="13" hasCustomPrompt="1"/>
          </p:nvPr>
        </p:nvSpPr>
        <p:spPr>
          <a:xfrm>
            <a:off x="907606" y="2877018"/>
            <a:ext cx="3060000" cy="2938561"/>
          </a:xfrm>
        </p:spPr>
        <p:txBody>
          <a:bodyPr>
            <a:normAutofit/>
          </a:bodyPr>
          <a:lstStyle>
            <a:lvl1pPr algn="ctr">
              <a:defRPr/>
            </a:lvl1pPr>
          </a:lstStyle>
          <a:p>
            <a:pPr marL="0" indent="0" algn="ctr">
              <a:buNone/>
            </a:pPr>
            <a:r>
              <a:rPr lang="en-US" dirty="0"/>
              <a:t>Click to add text</a:t>
            </a:r>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hasCustomPrompt="1"/>
          </p:nvPr>
        </p:nvSpPr>
        <p:spPr>
          <a:xfrm>
            <a:off x="4979987" y="0"/>
            <a:ext cx="7212013" cy="6858000"/>
          </a:xfrm>
        </p:spPr>
        <p:txBody>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44646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10FDC-FCA3-4F39-AC3F-8211726391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318001" y="536573"/>
            <a:ext cx="7424950" cy="1453003"/>
          </a:xfrm>
        </p:spPr>
        <p:txBody>
          <a:bodyPr>
            <a:noAutofit/>
          </a:bodyPr>
          <a:lstStyle>
            <a:lvl1pPr algn="ctr">
              <a:defRPr/>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7417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6F0F278F-99B1-49C2-968B-C983DF8121A9}"/>
              </a:ext>
            </a:extLst>
          </p:cNvPr>
          <p:cNvSpPr>
            <a:spLocks noGrp="1"/>
          </p:cNvSpPr>
          <p:nvPr>
            <p:ph type="pic" sz="quarter" idx="14" hasCustomPrompt="1"/>
          </p:nvPr>
        </p:nvSpPr>
        <p:spPr>
          <a:xfrm>
            <a:off x="627063" y="536575"/>
            <a:ext cx="2616200" cy="1743075"/>
          </a:xfrm>
        </p:spPr>
        <p:txBody>
          <a:bodyPr>
            <a:normAutofit/>
          </a:bodyPr>
          <a:lstStyle>
            <a:lvl1pPr marL="0" indent="0" algn="ctr">
              <a:buNone/>
              <a:defRPr sz="12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207" name="Picture Placeholder 10">
            <a:extLst>
              <a:ext uri="{FF2B5EF4-FFF2-40B4-BE49-F238E27FC236}">
                <a16:creationId xmlns:a16="http://schemas.microsoft.com/office/drawing/2014/main" id="{524BD50E-995A-4DB3-8E0A-E7F1FC636936}"/>
              </a:ext>
            </a:extLst>
          </p:cNvPr>
          <p:cNvSpPr>
            <a:spLocks noGrp="1"/>
          </p:cNvSpPr>
          <p:nvPr>
            <p:ph type="pic" sz="quarter" idx="15" hasCustomPrompt="1"/>
          </p:nvPr>
        </p:nvSpPr>
        <p:spPr>
          <a:xfrm>
            <a:off x="616853" y="2557090"/>
            <a:ext cx="2616200" cy="1743075"/>
          </a:xfrm>
        </p:spPr>
        <p:txBody>
          <a:bodyPr>
            <a:normAutofit/>
          </a:bodyPr>
          <a:lstStyle>
            <a:lvl1pPr marL="0" indent="0" algn="ctr">
              <a:buNone/>
              <a:defRPr sz="12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208" name="Picture Placeholder 10">
            <a:extLst>
              <a:ext uri="{FF2B5EF4-FFF2-40B4-BE49-F238E27FC236}">
                <a16:creationId xmlns:a16="http://schemas.microsoft.com/office/drawing/2014/main" id="{ABAB6489-3F37-4A20-8777-093046E5C82D}"/>
              </a:ext>
            </a:extLst>
          </p:cNvPr>
          <p:cNvSpPr>
            <a:spLocks noGrp="1"/>
          </p:cNvSpPr>
          <p:nvPr>
            <p:ph type="pic" sz="quarter" idx="16" hasCustomPrompt="1"/>
          </p:nvPr>
        </p:nvSpPr>
        <p:spPr>
          <a:xfrm>
            <a:off x="627063" y="4576347"/>
            <a:ext cx="2616200" cy="1743075"/>
          </a:xfrm>
        </p:spPr>
        <p:txBody>
          <a:bodyPr>
            <a:normAutofit/>
          </a:bodyPr>
          <a:lstStyle>
            <a:lvl1pPr marL="0" indent="0" algn="ctr">
              <a:buNone/>
              <a:defRPr sz="12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7" name="Text Placeholder 6">
            <a:extLst>
              <a:ext uri="{FF2B5EF4-FFF2-40B4-BE49-F238E27FC236}">
                <a16:creationId xmlns:a16="http://schemas.microsoft.com/office/drawing/2014/main" id="{92523157-52E2-4F89-B3C9-EA9FE7914BAB}"/>
              </a:ext>
            </a:extLst>
          </p:cNvPr>
          <p:cNvSpPr>
            <a:spLocks noGrp="1"/>
          </p:cNvSpPr>
          <p:nvPr>
            <p:ph type="body" sz="quarter" idx="17" hasCustomPrompt="1"/>
          </p:nvPr>
        </p:nvSpPr>
        <p:spPr>
          <a:xfrm>
            <a:off x="4317999" y="2876550"/>
            <a:ext cx="7424949" cy="3219450"/>
          </a:xfrm>
        </p:spPr>
        <p:txBody>
          <a:bodyPr>
            <a:normAutofit/>
          </a:bodyPr>
          <a:lstStyle>
            <a:lvl1pPr marL="0" indent="0" algn="ctr">
              <a:buNone/>
              <a:defRPr sz="190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r>
              <a:rPr lang="en-US" dirty="0">
                <a:cs typeface="Calibri"/>
              </a:rPr>
              <a:t>Click to add text</a:t>
            </a:r>
            <a:endParaRPr lang="en-US" dirty="0"/>
          </a:p>
        </p:txBody>
      </p:sp>
    </p:spTree>
    <p:extLst>
      <p:ext uri="{BB962C8B-B14F-4D97-AF65-F5344CB8AC3E}">
        <p14:creationId xmlns:p14="http://schemas.microsoft.com/office/powerpoint/2010/main" val="962167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7794707" y="180903"/>
            <a:ext cx="3856679" cy="1808674"/>
          </a:xfrm>
        </p:spPr>
        <p:txBody>
          <a:bodyPr>
            <a:noAutofit/>
          </a:bodyPr>
          <a:lstStyle>
            <a:lvl1pPr algn="ctr">
              <a:defRPr/>
            </a:lvl1pPr>
          </a:lstStyle>
          <a:p>
            <a:r>
              <a:rPr lang="en-US" dirty="0"/>
              <a:t>Click to add title</a:t>
            </a:r>
          </a:p>
        </p:txBody>
      </p:sp>
      <p:sp>
        <p:nvSpPr>
          <p:cNvPr id="7" name="Text Placeholder 6">
            <a:extLst>
              <a:ext uri="{FF2B5EF4-FFF2-40B4-BE49-F238E27FC236}">
                <a16:creationId xmlns:a16="http://schemas.microsoft.com/office/drawing/2014/main" id="{9CF2D931-86F8-40B1-B2C0-BE477572ECCA}"/>
              </a:ext>
            </a:extLst>
          </p:cNvPr>
          <p:cNvSpPr>
            <a:spLocks noGrp="1"/>
          </p:cNvSpPr>
          <p:nvPr>
            <p:ph type="body" sz="quarter" idx="14" hasCustomPrompt="1"/>
          </p:nvPr>
        </p:nvSpPr>
        <p:spPr>
          <a:xfrm>
            <a:off x="7794331" y="2876550"/>
            <a:ext cx="3853379" cy="3239886"/>
          </a:xfrm>
        </p:spPr>
        <p:txBody>
          <a:bodyPr/>
          <a:lstStyle>
            <a:lvl1pPr marL="0" indent="0" algn="ctr">
              <a:buNone/>
              <a:defRPr/>
            </a:lvl1pPr>
            <a:lvl2pPr marL="360000" indent="0">
              <a:buFont typeface="Arial" panose="020B0604020202020204" pitchFamily="34" charset="0"/>
              <a:buNone/>
              <a:defRPr/>
            </a:lvl2pPr>
            <a:lvl3pPr marL="720000" indent="0">
              <a:buNone/>
              <a:defRPr/>
            </a:lvl3pPr>
            <a:lvl4pPr marL="1080000" indent="0">
              <a:buFont typeface="Arial" panose="020B0604020202020204" pitchFamily="34" charset="0"/>
              <a:buNone/>
              <a:defRPr/>
            </a:lvl4pPr>
            <a:lvl5pPr marL="1440000" indent="0">
              <a:buNone/>
              <a:defRPr/>
            </a:lvl5pPr>
          </a:lstStyle>
          <a:p>
            <a:r>
              <a:rPr lang="en-US" dirty="0">
                <a:cs typeface="Calibri"/>
              </a:rPr>
              <a:t>Click to add text</a:t>
            </a:r>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Tree>
    <p:extLst>
      <p:ext uri="{BB962C8B-B14F-4D97-AF65-F5344CB8AC3E}">
        <p14:creationId xmlns:p14="http://schemas.microsoft.com/office/powerpoint/2010/main" val="186887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056600" y="380891"/>
            <a:ext cx="4078800" cy="1842090"/>
          </a:xfrm>
        </p:spPr>
        <p:txBody>
          <a:bodyPr>
            <a:noAutofit/>
          </a:bodyPr>
          <a:lstStyle>
            <a:lvl1pPr algn="ctr">
              <a:defRPr/>
            </a:lvl1pPr>
          </a:lstStyle>
          <a:p>
            <a:r>
              <a:rPr lang="en-US" dirty="0"/>
              <a:t>Click to add title</a:t>
            </a:r>
          </a:p>
        </p:txBody>
      </p:sp>
      <p:sp>
        <p:nvSpPr>
          <p:cNvPr id="95" name="Text Placeholder 94">
            <a:extLst>
              <a:ext uri="{FF2B5EF4-FFF2-40B4-BE49-F238E27FC236}">
                <a16:creationId xmlns:a16="http://schemas.microsoft.com/office/drawing/2014/main" id="{376C93AE-577A-4E39-B37B-F54DD619E8E9}"/>
              </a:ext>
            </a:extLst>
          </p:cNvPr>
          <p:cNvSpPr>
            <a:spLocks noGrp="1"/>
          </p:cNvSpPr>
          <p:nvPr>
            <p:ph type="body" sz="quarter" idx="13" hasCustomPrompt="1"/>
          </p:nvPr>
        </p:nvSpPr>
        <p:spPr>
          <a:xfrm>
            <a:off x="3686175" y="2633316"/>
            <a:ext cx="4819650" cy="3092796"/>
          </a:xfrm>
        </p:spPr>
        <p:txBody>
          <a:bodyPr>
            <a:normAutofit/>
          </a:bodyPr>
          <a:lstStyle>
            <a:lvl1pPr marL="0" indent="0" algn="ctr">
              <a:buNone/>
              <a:defRPr sz="1600" baseline="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add text</a:t>
            </a:r>
          </a:p>
        </p:txBody>
      </p:sp>
      <p:grpSp>
        <p:nvGrpSpPr>
          <p:cNvPr id="48" name="Group 47">
            <a:extLst>
              <a:ext uri="{FF2B5EF4-FFF2-40B4-BE49-F238E27FC236}">
                <a16:creationId xmlns:a16="http://schemas.microsoft.com/office/drawing/2014/main" id="{952B8C31-9649-4E69-B31C-D77394EE233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9" name="Group 48">
              <a:extLst>
                <a:ext uri="{FF2B5EF4-FFF2-40B4-BE49-F238E27FC236}">
                  <a16:creationId xmlns:a16="http://schemas.microsoft.com/office/drawing/2014/main" id="{269D1249-EDCC-41AC-BA08-E670FB4E338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68" name="Freeform 64">
                <a:extLst>
                  <a:ext uri="{FF2B5EF4-FFF2-40B4-BE49-F238E27FC236}">
                    <a16:creationId xmlns:a16="http://schemas.microsoft.com/office/drawing/2014/main" id="{EA5EA6EB-846A-4897-AE83-5BDD96A4F2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1">
                <a:extLst>
                  <a:ext uri="{FF2B5EF4-FFF2-40B4-BE49-F238E27FC236}">
                    <a16:creationId xmlns:a16="http://schemas.microsoft.com/office/drawing/2014/main" id="{185EF0DB-BE87-4CDD-823B-E665113797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1">
                <a:extLst>
                  <a:ext uri="{FF2B5EF4-FFF2-40B4-BE49-F238E27FC236}">
                    <a16:creationId xmlns:a16="http://schemas.microsoft.com/office/drawing/2014/main" id="{9AC9E234-4400-46EB-92D7-9B53A68B91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78">
                <a:extLst>
                  <a:ext uri="{FF2B5EF4-FFF2-40B4-BE49-F238E27FC236}">
                    <a16:creationId xmlns:a16="http://schemas.microsoft.com/office/drawing/2014/main" id="{A0C06F74-3085-4BB3-9758-D974159759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84">
                <a:extLst>
                  <a:ext uri="{FF2B5EF4-FFF2-40B4-BE49-F238E27FC236}">
                    <a16:creationId xmlns:a16="http://schemas.microsoft.com/office/drawing/2014/main" id="{9EA54D9F-32B0-4B48-B93A-B5A9E3DC6B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87">
                <a:extLst>
                  <a:ext uri="{FF2B5EF4-FFF2-40B4-BE49-F238E27FC236}">
                    <a16:creationId xmlns:a16="http://schemas.microsoft.com/office/drawing/2014/main" id="{3858A715-B583-4779-A1D2-86822F2CB8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a16="http://schemas.microsoft.com/office/drawing/2014/main" id="{ECAE61B9-0396-4F89-85E9-EB174D639A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9">
                <a:extLst>
                  <a:ext uri="{FF2B5EF4-FFF2-40B4-BE49-F238E27FC236}">
                    <a16:creationId xmlns:a16="http://schemas.microsoft.com/office/drawing/2014/main" id="{46E4F030-726A-40ED-810F-C9F2379183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62">
                <a:extLst>
                  <a:ext uri="{FF2B5EF4-FFF2-40B4-BE49-F238E27FC236}">
                    <a16:creationId xmlns:a16="http://schemas.microsoft.com/office/drawing/2014/main" id="{B3148C64-AE70-4F9D-B6CE-5C92B9922B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65">
                <a:extLst>
                  <a:ext uri="{FF2B5EF4-FFF2-40B4-BE49-F238E27FC236}">
                    <a16:creationId xmlns:a16="http://schemas.microsoft.com/office/drawing/2014/main" id="{78C97992-BC56-40D7-A639-3D314871C8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79">
                <a:extLst>
                  <a:ext uri="{FF2B5EF4-FFF2-40B4-BE49-F238E27FC236}">
                    <a16:creationId xmlns:a16="http://schemas.microsoft.com/office/drawing/2014/main" id="{469CAD99-0EFE-4B8E-922B-0C2BCFFD5D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82">
                <a:extLst>
                  <a:ext uri="{FF2B5EF4-FFF2-40B4-BE49-F238E27FC236}">
                    <a16:creationId xmlns:a16="http://schemas.microsoft.com/office/drawing/2014/main" id="{1D00B441-E5A3-4411-9B05-8E09BFF62D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5">
                <a:extLst>
                  <a:ext uri="{FF2B5EF4-FFF2-40B4-BE49-F238E27FC236}">
                    <a16:creationId xmlns:a16="http://schemas.microsoft.com/office/drawing/2014/main" id="{3FFE4E0B-A703-4655-B55F-44B3A3902F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8">
                <a:extLst>
                  <a:ext uri="{FF2B5EF4-FFF2-40B4-BE49-F238E27FC236}">
                    <a16:creationId xmlns:a16="http://schemas.microsoft.com/office/drawing/2014/main" id="{F19632C2-B953-4CD1-9EAA-5C1FEA3EFD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2" name="Group 81">
                <a:extLst>
                  <a:ext uri="{FF2B5EF4-FFF2-40B4-BE49-F238E27FC236}">
                    <a16:creationId xmlns:a16="http://schemas.microsoft.com/office/drawing/2014/main" id="{DBDC3951-9E4C-4062-9B43-3038D9058A6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id="{2764EF0E-A104-46C9-B242-778009E49E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66">
                  <a:extLst>
                    <a:ext uri="{FF2B5EF4-FFF2-40B4-BE49-F238E27FC236}">
                      <a16:creationId xmlns:a16="http://schemas.microsoft.com/office/drawing/2014/main" id="{D0A8B652-41E0-456C-9C9F-1F0EC008914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67">
                  <a:extLst>
                    <a:ext uri="{FF2B5EF4-FFF2-40B4-BE49-F238E27FC236}">
                      <a16:creationId xmlns:a16="http://schemas.microsoft.com/office/drawing/2014/main" id="{802E547A-C876-460C-B6A4-BCE8D39DA0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80">
                  <a:extLst>
                    <a:ext uri="{FF2B5EF4-FFF2-40B4-BE49-F238E27FC236}">
                      <a16:creationId xmlns:a16="http://schemas.microsoft.com/office/drawing/2014/main" id="{00363E6C-7B8D-4E1D-A93E-E73306E13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83">
                  <a:extLst>
                    <a:ext uri="{FF2B5EF4-FFF2-40B4-BE49-F238E27FC236}">
                      <a16:creationId xmlns:a16="http://schemas.microsoft.com/office/drawing/2014/main" id="{206E174F-B8D0-4FFD-A1B5-56BFC5CCE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86">
                  <a:extLst>
                    <a:ext uri="{FF2B5EF4-FFF2-40B4-BE49-F238E27FC236}">
                      <a16:creationId xmlns:a16="http://schemas.microsoft.com/office/drawing/2014/main" id="{3A10191E-76B5-4841-B32D-0DF6EAB639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89">
                  <a:extLst>
                    <a:ext uri="{FF2B5EF4-FFF2-40B4-BE49-F238E27FC236}">
                      <a16:creationId xmlns:a16="http://schemas.microsoft.com/office/drawing/2014/main" id="{CF67EF0B-5FE7-4D99-8B38-95B1706F07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0B39CF0F-2997-4D96-8F17-211C97D87DB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0" name="Group 59">
                <a:extLst>
                  <a:ext uri="{FF2B5EF4-FFF2-40B4-BE49-F238E27FC236}">
                    <a16:creationId xmlns:a16="http://schemas.microsoft.com/office/drawing/2014/main" id="{6408937D-7FFE-4D6C-AF79-1F60035CC7C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a16="http://schemas.microsoft.com/office/drawing/2014/main" id="{749AA60A-BD5D-4647-AE8A-DF411C654BD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F335D2B-768D-4700-A35C-F54A7BD3525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id="{B6F1EDEE-EDB1-4759-9339-8F60B631A3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30">
                  <a:extLst>
                    <a:ext uri="{FF2B5EF4-FFF2-40B4-BE49-F238E27FC236}">
                      <a16:creationId xmlns:a16="http://schemas.microsoft.com/office/drawing/2014/main" id="{305D4D3B-BD5E-44BE-BE6A-4C91845930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30748E9E-1F8D-4FB9-89D6-F5B35B5049F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2" name="Freeform: Shape 61">
                  <a:extLst>
                    <a:ext uri="{FF2B5EF4-FFF2-40B4-BE49-F238E27FC236}">
                      <a16:creationId xmlns:a16="http://schemas.microsoft.com/office/drawing/2014/main" id="{B56CFFBA-D942-451F-B4E0-133DEA264B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3" name="Freeform: Shape 62">
                  <a:extLst>
                    <a:ext uri="{FF2B5EF4-FFF2-40B4-BE49-F238E27FC236}">
                      <a16:creationId xmlns:a16="http://schemas.microsoft.com/office/drawing/2014/main" id="{1B25F38B-03B2-435D-82ED-142D2AB4D1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E1A0A593-F414-4B02-A355-AC7A50A7E08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2" name="Group 51">
                <a:extLst>
                  <a:ext uri="{FF2B5EF4-FFF2-40B4-BE49-F238E27FC236}">
                    <a16:creationId xmlns:a16="http://schemas.microsoft.com/office/drawing/2014/main" id="{1BA06E81-194E-43F2-B418-BF8101EAAE2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7" name="Freeform 68">
                  <a:extLst>
                    <a:ext uri="{FF2B5EF4-FFF2-40B4-BE49-F238E27FC236}">
                      <a16:creationId xmlns:a16="http://schemas.microsoft.com/office/drawing/2014/main" id="{ABE6BF78-8FF2-4595-9072-48ACEBE207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69">
                  <a:extLst>
                    <a:ext uri="{FF2B5EF4-FFF2-40B4-BE49-F238E27FC236}">
                      <a16:creationId xmlns:a16="http://schemas.microsoft.com/office/drawing/2014/main" id="{E182745B-1C12-49AC-97AD-501D806E9F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Line 70">
                  <a:extLst>
                    <a:ext uri="{FF2B5EF4-FFF2-40B4-BE49-F238E27FC236}">
                      <a16:creationId xmlns:a16="http://schemas.microsoft.com/office/drawing/2014/main" id="{56B38515-A1C4-46D9-AEC6-E55E1CB733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C9A4424F-2DA0-4E5A-9291-0A5FCE5575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4" name="Freeform 68">
                  <a:extLst>
                    <a:ext uri="{FF2B5EF4-FFF2-40B4-BE49-F238E27FC236}">
                      <a16:creationId xmlns:a16="http://schemas.microsoft.com/office/drawing/2014/main" id="{8609BA22-8E70-41AA-BACA-C9F8A789B2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C2F49FC5-EFC3-4A02-9782-EC06564A94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Line 70">
                  <a:extLst>
                    <a:ext uri="{FF2B5EF4-FFF2-40B4-BE49-F238E27FC236}">
                      <a16:creationId xmlns:a16="http://schemas.microsoft.com/office/drawing/2014/main" id="{782187F0-090B-4C65-B604-5DD33B4FF2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2428148"/>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0DAEB3A-0988-7892-E4B7-5D2A448E46E1}"/>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4" name="Group 3">
              <a:extLst>
                <a:ext uri="{FF2B5EF4-FFF2-40B4-BE49-F238E27FC236}">
                  <a16:creationId xmlns:a16="http://schemas.microsoft.com/office/drawing/2014/main" id="{1F4483BC-73EC-859E-9422-F59C1F54282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109" name="Freeform 64">
                <a:extLst>
                  <a:ext uri="{FF2B5EF4-FFF2-40B4-BE49-F238E27FC236}">
                    <a16:creationId xmlns:a16="http://schemas.microsoft.com/office/drawing/2014/main" id="{20BFA6CC-A01E-F7B0-B624-691E988EBA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81">
                <a:extLst>
                  <a:ext uri="{FF2B5EF4-FFF2-40B4-BE49-F238E27FC236}">
                    <a16:creationId xmlns:a16="http://schemas.microsoft.com/office/drawing/2014/main" id="{5602A816-58FA-59AA-68BB-BE53A83381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61">
                <a:extLst>
                  <a:ext uri="{FF2B5EF4-FFF2-40B4-BE49-F238E27FC236}">
                    <a16:creationId xmlns:a16="http://schemas.microsoft.com/office/drawing/2014/main" id="{6C41B07C-7808-9AB4-CA73-9A43DF4268C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78">
                <a:extLst>
                  <a:ext uri="{FF2B5EF4-FFF2-40B4-BE49-F238E27FC236}">
                    <a16:creationId xmlns:a16="http://schemas.microsoft.com/office/drawing/2014/main" id="{3F39C983-70B0-13CF-1C0B-F3D046DEAC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84">
                <a:extLst>
                  <a:ext uri="{FF2B5EF4-FFF2-40B4-BE49-F238E27FC236}">
                    <a16:creationId xmlns:a16="http://schemas.microsoft.com/office/drawing/2014/main" id="{6BC379C0-6D4D-3DA7-21A2-5F5ACF9AC8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87">
                <a:extLst>
                  <a:ext uri="{FF2B5EF4-FFF2-40B4-BE49-F238E27FC236}">
                    <a16:creationId xmlns:a16="http://schemas.microsoft.com/office/drawing/2014/main" id="{CB02A174-D9D5-695E-CC4B-BFFE473640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0">
                <a:extLst>
                  <a:ext uri="{FF2B5EF4-FFF2-40B4-BE49-F238E27FC236}">
                    <a16:creationId xmlns:a16="http://schemas.microsoft.com/office/drawing/2014/main" id="{3AF913D4-2D6E-0F47-8561-8A08ADAA4C4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59">
                <a:extLst>
                  <a:ext uri="{FF2B5EF4-FFF2-40B4-BE49-F238E27FC236}">
                    <a16:creationId xmlns:a16="http://schemas.microsoft.com/office/drawing/2014/main" id="{4BB9D923-F1DE-B9E6-0DC5-A552C693005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62">
                <a:extLst>
                  <a:ext uri="{FF2B5EF4-FFF2-40B4-BE49-F238E27FC236}">
                    <a16:creationId xmlns:a16="http://schemas.microsoft.com/office/drawing/2014/main" id="{48C41BC8-DB7E-2872-A76C-0275ACA58E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65">
                <a:extLst>
                  <a:ext uri="{FF2B5EF4-FFF2-40B4-BE49-F238E27FC236}">
                    <a16:creationId xmlns:a16="http://schemas.microsoft.com/office/drawing/2014/main" id="{4829A3F2-052C-42A2-4E38-9C139F8AA8D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79">
                <a:extLst>
                  <a:ext uri="{FF2B5EF4-FFF2-40B4-BE49-F238E27FC236}">
                    <a16:creationId xmlns:a16="http://schemas.microsoft.com/office/drawing/2014/main" id="{971F0D0A-B575-6F25-4D9E-1E1B9E980F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82">
                <a:extLst>
                  <a:ext uri="{FF2B5EF4-FFF2-40B4-BE49-F238E27FC236}">
                    <a16:creationId xmlns:a16="http://schemas.microsoft.com/office/drawing/2014/main" id="{75A92F6F-CBB0-6789-D1D2-5908B9D230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85">
                <a:extLst>
                  <a:ext uri="{FF2B5EF4-FFF2-40B4-BE49-F238E27FC236}">
                    <a16:creationId xmlns:a16="http://schemas.microsoft.com/office/drawing/2014/main" id="{1255A69A-8A80-7354-E7FC-6EB5A80AA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88">
                <a:extLst>
                  <a:ext uri="{FF2B5EF4-FFF2-40B4-BE49-F238E27FC236}">
                    <a16:creationId xmlns:a16="http://schemas.microsoft.com/office/drawing/2014/main" id="{676834AA-DE8B-5C41-3803-327FD9C94D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23" name="Group 122">
                <a:extLst>
                  <a:ext uri="{FF2B5EF4-FFF2-40B4-BE49-F238E27FC236}">
                    <a16:creationId xmlns:a16="http://schemas.microsoft.com/office/drawing/2014/main" id="{863AA541-4B59-1AA6-5729-FCF83138BBC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24" name="Line 63">
                  <a:extLst>
                    <a:ext uri="{FF2B5EF4-FFF2-40B4-BE49-F238E27FC236}">
                      <a16:creationId xmlns:a16="http://schemas.microsoft.com/office/drawing/2014/main" id="{8352C28B-8C48-A319-A211-D29C7F562D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66">
                  <a:extLst>
                    <a:ext uri="{FF2B5EF4-FFF2-40B4-BE49-F238E27FC236}">
                      <a16:creationId xmlns:a16="http://schemas.microsoft.com/office/drawing/2014/main" id="{9E7CA8A7-BE7E-38D9-5F75-CEE8326F8A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67">
                  <a:extLst>
                    <a:ext uri="{FF2B5EF4-FFF2-40B4-BE49-F238E27FC236}">
                      <a16:creationId xmlns:a16="http://schemas.microsoft.com/office/drawing/2014/main" id="{639837F1-CBAC-0757-BB95-49E789D1B2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80">
                  <a:extLst>
                    <a:ext uri="{FF2B5EF4-FFF2-40B4-BE49-F238E27FC236}">
                      <a16:creationId xmlns:a16="http://schemas.microsoft.com/office/drawing/2014/main" id="{186DD342-6703-F3B6-A91C-EC1C93C8C4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83">
                  <a:extLst>
                    <a:ext uri="{FF2B5EF4-FFF2-40B4-BE49-F238E27FC236}">
                      <a16:creationId xmlns:a16="http://schemas.microsoft.com/office/drawing/2014/main" id="{714C27C4-6076-D334-4BE0-ECA7A675BF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86">
                  <a:extLst>
                    <a:ext uri="{FF2B5EF4-FFF2-40B4-BE49-F238E27FC236}">
                      <a16:creationId xmlns:a16="http://schemas.microsoft.com/office/drawing/2014/main" id="{C67F8908-C7BF-9910-5320-A57BE8A2FE9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89">
                  <a:extLst>
                    <a:ext uri="{FF2B5EF4-FFF2-40B4-BE49-F238E27FC236}">
                      <a16:creationId xmlns:a16="http://schemas.microsoft.com/office/drawing/2014/main" id="{0AB229AA-609F-4224-77E3-55AAC1DD41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4">
              <a:extLst>
                <a:ext uri="{FF2B5EF4-FFF2-40B4-BE49-F238E27FC236}">
                  <a16:creationId xmlns:a16="http://schemas.microsoft.com/office/drawing/2014/main" id="{1F540112-099A-C18D-380E-C036671C060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01" name="Group 100">
                <a:extLst>
                  <a:ext uri="{FF2B5EF4-FFF2-40B4-BE49-F238E27FC236}">
                    <a16:creationId xmlns:a16="http://schemas.microsoft.com/office/drawing/2014/main" id="{7BF8D889-11FD-E44A-FB2F-95FD2A63DBC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5" name="Straight Connector 104">
                  <a:extLst>
                    <a:ext uri="{FF2B5EF4-FFF2-40B4-BE49-F238E27FC236}">
                      <a16:creationId xmlns:a16="http://schemas.microsoft.com/office/drawing/2014/main" id="{563A1984-B2B6-362C-6C00-CA3CA54B46D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1961118-224F-1D69-C40D-4754CFE3FD6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7" name="Rectangle 30">
                  <a:extLst>
                    <a:ext uri="{FF2B5EF4-FFF2-40B4-BE49-F238E27FC236}">
                      <a16:creationId xmlns:a16="http://schemas.microsoft.com/office/drawing/2014/main" id="{E366666C-B33B-963F-F381-E2E716D9FA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30">
                  <a:extLst>
                    <a:ext uri="{FF2B5EF4-FFF2-40B4-BE49-F238E27FC236}">
                      <a16:creationId xmlns:a16="http://schemas.microsoft.com/office/drawing/2014/main" id="{F3B51F61-9660-DC80-3369-DDE34EC320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E4E5F931-9332-EB52-B0C3-ADD9A4B9579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3" name="Freeform: Shape 102">
                  <a:extLst>
                    <a:ext uri="{FF2B5EF4-FFF2-40B4-BE49-F238E27FC236}">
                      <a16:creationId xmlns:a16="http://schemas.microsoft.com/office/drawing/2014/main" id="{D006C373-9DE7-BE9E-52EE-8842ED3714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4" name="Freeform: Shape 103">
                  <a:extLst>
                    <a:ext uri="{FF2B5EF4-FFF2-40B4-BE49-F238E27FC236}">
                      <a16:creationId xmlns:a16="http://schemas.microsoft.com/office/drawing/2014/main" id="{1B83342F-1236-8CB6-3971-80C6B15118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0" name="Group 89">
              <a:extLst>
                <a:ext uri="{FF2B5EF4-FFF2-40B4-BE49-F238E27FC236}">
                  <a16:creationId xmlns:a16="http://schemas.microsoft.com/office/drawing/2014/main" id="{7A8B73D2-DE25-4A1A-CBE8-7C922733521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92" name="Group 91">
                <a:extLst>
                  <a:ext uri="{FF2B5EF4-FFF2-40B4-BE49-F238E27FC236}">
                    <a16:creationId xmlns:a16="http://schemas.microsoft.com/office/drawing/2014/main" id="{F86E0D2B-4801-EEDA-F8F2-D7F6D27AF1A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98" name="Freeform 68">
                  <a:extLst>
                    <a:ext uri="{FF2B5EF4-FFF2-40B4-BE49-F238E27FC236}">
                      <a16:creationId xmlns:a16="http://schemas.microsoft.com/office/drawing/2014/main" id="{4B92344E-DB0A-8A2C-78E1-99F7858D24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69">
                  <a:extLst>
                    <a:ext uri="{FF2B5EF4-FFF2-40B4-BE49-F238E27FC236}">
                      <a16:creationId xmlns:a16="http://schemas.microsoft.com/office/drawing/2014/main" id="{76438B6C-1556-0B15-5CA4-E617A97EC22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Line 70">
                  <a:extLst>
                    <a:ext uri="{FF2B5EF4-FFF2-40B4-BE49-F238E27FC236}">
                      <a16:creationId xmlns:a16="http://schemas.microsoft.com/office/drawing/2014/main" id="{7CBDC40E-606A-D808-7068-BFD3F03193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92">
                <a:extLst>
                  <a:ext uri="{FF2B5EF4-FFF2-40B4-BE49-F238E27FC236}">
                    <a16:creationId xmlns:a16="http://schemas.microsoft.com/office/drawing/2014/main" id="{705C8905-8D98-89B0-75EA-DD7C838E92A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94" name="Freeform 68">
                  <a:extLst>
                    <a:ext uri="{FF2B5EF4-FFF2-40B4-BE49-F238E27FC236}">
                      <a16:creationId xmlns:a16="http://schemas.microsoft.com/office/drawing/2014/main" id="{FB297DA7-8254-FCB4-9822-9EB11BA07B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69">
                  <a:extLst>
                    <a:ext uri="{FF2B5EF4-FFF2-40B4-BE49-F238E27FC236}">
                      <a16:creationId xmlns:a16="http://schemas.microsoft.com/office/drawing/2014/main" id="{AC5E9BF6-2EFA-7B00-6F52-1B143B6B8B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Line 70">
                  <a:extLst>
                    <a:ext uri="{FF2B5EF4-FFF2-40B4-BE49-F238E27FC236}">
                      <a16:creationId xmlns:a16="http://schemas.microsoft.com/office/drawing/2014/main" id="{F9768709-5CC6-39C9-4CBA-CDC67AE1C5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420943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p:nvPr>
        </p:nvSpPr>
        <p:spPr>
          <a:xfrm>
            <a:off x="966250" y="395288"/>
            <a:ext cx="5204319" cy="1827693"/>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961934" y="2625782"/>
            <a:ext cx="5207372" cy="4232218"/>
          </a:xfrm>
        </p:spPr>
        <p:txBody>
          <a:bodyPr>
            <a:normAutofit/>
          </a:bodyPr>
          <a:lstStyle>
            <a:lvl1pPr marL="0" indent="0">
              <a:lnSpc>
                <a:spcPct val="140000"/>
              </a:lnSpc>
              <a:buNone/>
              <a:defRPr sz="1700"/>
            </a:lvl1pPr>
            <a:lvl2pPr marL="360000" indent="0">
              <a:lnSpc>
                <a:spcPct val="140000"/>
              </a:lnSpc>
              <a:buNone/>
              <a:defRPr sz="1700"/>
            </a:lvl2pPr>
            <a:lvl3pPr marL="720000" indent="0">
              <a:lnSpc>
                <a:spcPct val="140000"/>
              </a:lnSpc>
              <a:buNone/>
              <a:defRPr sz="1700"/>
            </a:lvl3pPr>
            <a:lvl4pPr marL="1080000" indent="0">
              <a:lnSpc>
                <a:spcPct val="140000"/>
              </a:lnSpc>
              <a:buNone/>
              <a:defRPr sz="1700"/>
            </a:lvl4pPr>
            <a:lvl5pPr marL="1440000" indent="0">
              <a:lnSpc>
                <a:spcPct val="140000"/>
              </a:lnSpc>
              <a:buNone/>
              <a:defRPr sz="17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0D35E4B5-E6C0-EC96-2A74-412468598C21}"/>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4" name="Group 3">
              <a:extLst>
                <a:ext uri="{FF2B5EF4-FFF2-40B4-BE49-F238E27FC236}">
                  <a16:creationId xmlns:a16="http://schemas.microsoft.com/office/drawing/2014/main" id="{EFAE63C3-75D7-754A-0BAE-0E675C1521B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66ED6726-7E40-4C7E-E407-25B29EF7CD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4D9EF6F5-3BD2-0B9A-9D67-C7D87368AA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1C39D523-B77B-AB25-9140-DB57359244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
              <a:extLst>
                <a:ext uri="{FF2B5EF4-FFF2-40B4-BE49-F238E27FC236}">
                  <a16:creationId xmlns:a16="http://schemas.microsoft.com/office/drawing/2014/main" id="{CBBE6897-C551-2BCB-F552-C4B761D2C77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49BF2726-8345-B917-F242-0F5CD1BD91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B59E987D-9F30-C392-477D-9F7C8F5319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9E0F2742-DFE6-287C-DC5B-7B120D25F6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62348B93-90EC-8B7A-1300-89D784AE6B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72A2BF64-7AC9-8159-656D-1DB0237C88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949488FC-569E-8C63-65B8-E9DB8443088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668B12CA-0103-BD7B-1F11-9966BB2F72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22159188-63DB-C4DB-FD16-0D9A15A438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FBB82A73-1292-9C12-1D4A-E107AFEBE50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70A23BF7-8D00-2CD5-F977-17B04F71C9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B7B662A0-E0DF-5E32-C847-A3E7B1988E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563AFD81-6576-49F7-A537-21C41832E4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69FA4533-83CD-E0C3-E3D6-95C0FA157F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319C23A4-3CD6-3DEB-75B2-6E83598694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0230C546-92C8-A7CD-1B3A-956C55C047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99EB74CA-42F5-C636-00FB-02DDCE2482D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E1258910-139F-93D1-C747-32265DE22BC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59DE1E9-8837-9804-D544-4020F3C552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3D4213BF-D972-1854-A9BD-8CE8FD5C48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8FEE481-13E3-C430-2B33-E293534F3F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D633D5A4-B3B1-D5C0-E2CA-63AF75AFBC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FB85B257-E794-58A9-26C2-C05D95E265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B9B033CF-1243-EDB9-5910-D3518EFC5B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A8949D66-7BE9-AE9B-D78A-6C70EC5E19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C8215B7C-A98D-6F6C-9039-6F2AAEEFDDD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84D4E7B-7775-1603-2C3F-5C26535772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6F97B093-B348-8A25-789A-743A43E9038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32DEA9-6233-9CDE-64C6-744FC6CD6E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9274C521-E533-D3E5-CE64-E3A3AEC0FE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2C69CF99-91AA-9E24-24AE-5A89748B46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A35D6C12-B227-D277-0499-FA2765DB20A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01FCD87F-4621-47F3-CC5C-A1A8F67332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7C3364-8305-C08F-4132-18DA2D39BF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18093390-6F0E-5ED5-5DAF-40FF11548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CEAA9FA7-0165-F161-72DC-F2E001FCF3A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9F185D91-004D-5474-3DD0-9153A2AEA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D995CD54-9374-D2B3-957D-6925B750A6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EDCD4830-6A47-A59E-6569-B352E6D661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 name="Group 5">
              <a:extLst>
                <a:ext uri="{FF2B5EF4-FFF2-40B4-BE49-F238E27FC236}">
                  <a16:creationId xmlns:a16="http://schemas.microsoft.com/office/drawing/2014/main" id="{F84271BD-DA51-F330-F18C-4DD4CD776B4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7" name="Oval 6">
                <a:extLst>
                  <a:ext uri="{FF2B5EF4-FFF2-40B4-BE49-F238E27FC236}">
                    <a16:creationId xmlns:a16="http://schemas.microsoft.com/office/drawing/2014/main" id="{C6414717-25B7-AE39-8B59-A3A34D2C83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9" name="Group 8">
                <a:extLst>
                  <a:ext uri="{FF2B5EF4-FFF2-40B4-BE49-F238E27FC236}">
                    <a16:creationId xmlns:a16="http://schemas.microsoft.com/office/drawing/2014/main" id="{777FA745-5C49-0C91-8D0D-0C2E4CE9CC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1E6E9092-B304-140D-C73C-8BC5406E1E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B7F05878-30E7-3C56-3CD8-AD77C5C8E3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87538315-37DF-B54A-92A8-9208FB7942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9E009390-3355-B16B-417C-AD5953C168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7C837033-E07D-74CD-8339-B91EB3EE71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190FEAA1-419C-BEA4-072C-161340232C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E1528C99-EAD2-53B2-B595-98E55683BA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1C29D4A-3340-4C2C-900A-49EBC19563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258AD318-0413-5A78-DB0B-F98D99334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BF11F7CB-76CB-71DE-7991-A27AF7CA01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776A5453-F61E-4FB9-BE0E-A16E658B13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8CCB8F11-E87C-73E7-B5ED-4DEDD1BD71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D4C7C51D-2CC5-D992-263E-07B8A787B4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C46E190A-CC41-DA2D-13E0-990706B077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0EE030DE-EDC3-389B-D40C-48C50D788AF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A8508027-5FE6-1ACF-B771-84799C03ED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FFEA7749-FF30-2E3A-19AA-31F569B704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82C482E7-2EE8-35D0-71CC-A4038AC195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FF975962-0CC2-4639-E3BC-2D0200C7CA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7F11F070-528A-CBD1-8A20-4EDCF3B4C5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762AC3A-0853-C865-FD0D-ACEA0340F2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FB500D56-0AAF-63FE-F14A-DDE7C728D2C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96C904FD-24B0-9BA9-127E-244AB9EC1C7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17896C08-4AC3-798A-58C1-E937003D155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F78EBD3-AC71-E74B-B993-6743DAD6364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A8B2EDB-D188-39FF-4329-B9C7DA01105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A615CFE9-1235-853B-EF7A-52798CA82C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1B36CD69-ADBC-118D-F6F6-772D15A0F5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FD2ABBE2-2763-D650-A60E-33BD257C328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4C45921D-76FE-97E3-5261-6499C07291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8730A47F-02C5-AE5A-8590-25D984D0F9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BF2029EF-1193-EE2C-4549-BD45542104F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BCA83C18-4C13-B192-9F96-2AC184A6AE0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CADF1D59-B328-B236-219F-5667EA3CD3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287FFCF8-6B5D-6E34-0D9D-DCC81C36F9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D99853F6-7203-247C-F491-AF74125CE1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89" name="Straight Connector 88">
            <a:extLst>
              <a:ext uri="{FF2B5EF4-FFF2-40B4-BE49-F238E27FC236}">
                <a16:creationId xmlns:a16="http://schemas.microsoft.com/office/drawing/2014/main" id="{000E8D63-E827-790A-519A-B36BFBDEB4B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1028721"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1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p:nvPr>
        </p:nvSpPr>
        <p:spPr>
          <a:xfrm>
            <a:off x="6293516" y="395288"/>
            <a:ext cx="5204319" cy="1827693"/>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6289200" y="2625782"/>
            <a:ext cx="5207372" cy="3836930"/>
          </a:xfrm>
        </p:spPr>
        <p:txBody>
          <a:bodyPr>
            <a:normAutofit/>
          </a:bodyPr>
          <a:lstStyle>
            <a:lvl1pPr marL="0" indent="0">
              <a:buNone/>
              <a:defRPr sz="1700"/>
            </a:lvl1pPr>
            <a:lvl2pPr marL="360000" indent="0">
              <a:buNone/>
              <a:defRPr sz="1700"/>
            </a:lvl2pPr>
            <a:lvl3pPr marL="720000" indent="0">
              <a:buNone/>
              <a:defRPr sz="1700"/>
            </a:lvl3pPr>
            <a:lvl4pPr marL="1080000" indent="0">
              <a:buNone/>
              <a:defRPr sz="1700"/>
            </a:lvl4pPr>
            <a:lvl5pPr marL="1440000" indent="0">
              <a:buNone/>
              <a:defRPr sz="17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287634BC-3AB9-49EB-6A49-B269B91BDA38}"/>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75359" y="471709"/>
            <a:ext cx="6009066" cy="5914582"/>
            <a:chOff x="6153976" y="457964"/>
            <a:chExt cx="6009066" cy="5914582"/>
          </a:xfrm>
        </p:grpSpPr>
        <p:grpSp>
          <p:nvGrpSpPr>
            <p:cNvPr id="4" name="Group 3">
              <a:extLst>
                <a:ext uri="{FF2B5EF4-FFF2-40B4-BE49-F238E27FC236}">
                  <a16:creationId xmlns:a16="http://schemas.microsoft.com/office/drawing/2014/main" id="{8D9F1A50-24F8-93C3-80A3-1D60833A9AF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543A1E14-3F5B-08C0-57EA-0A087E8286B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4E8A6E35-3AB8-CDE7-E31A-4E4DAE553C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AA36DA87-B7C8-7F9D-4EAE-1C274A9BFC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
              <a:extLst>
                <a:ext uri="{FF2B5EF4-FFF2-40B4-BE49-F238E27FC236}">
                  <a16:creationId xmlns:a16="http://schemas.microsoft.com/office/drawing/2014/main" id="{1885F4DD-46AB-2ECF-F4BE-5D6F9DCAA15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A2701B60-7E79-CC03-CDAC-E1158071AD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811A67B3-3E3D-86DC-1923-FBC4253C266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A8207C33-AE6D-06C2-F471-D784B8AC16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1076AB33-6A2D-37D4-C730-3998A367017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C5DDA56A-1689-1253-0204-C9EBD51C28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C788AB60-B332-B7EB-9D9C-2950B0B8E7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B177303-CEB0-926C-5D8F-21E7BE9889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730AD3BA-3911-798C-3E83-C780026FEC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EFD02757-2BB1-B437-E1C2-3A4342B793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B82A1C0-E41F-9F3A-7694-5CCCFB5A97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251D8280-11F5-816A-B5C7-012F0EBA4D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A8AA8CD-5FAF-C075-97A0-BD493FDCA7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D958E62E-51B9-A7A3-2122-87CC74A8BE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5A04FE4B-5CE7-84CB-52A5-9A8DEC7139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F87314FA-CF13-528D-1CBD-9FB7D79CE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089CF51D-5199-0200-2802-70ADEC2925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94D77F53-8FAE-21A1-0C79-32A3F0D7B8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C22772C4-CB81-B785-B2F6-31A43BF287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011FAC94-9BEB-B1C0-D4C0-FA24C7554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8D965D56-4070-D4FD-7FBD-6B7A98172D7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346A43CC-387B-CF7D-7EAD-F02D0EAE0D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DADDFAA8-D192-5F5D-9578-4C3F3F1768D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A58A9B00-1BA4-F820-6EAD-FEFFAAFA0B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5E75EB93-1627-CD86-7700-75918D8494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0FC502F7-7C17-A329-FC95-2C56C833982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491EDC84-8F9D-4A5A-270E-0D5CD070BF6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BB2D5DE8-70C8-76BA-8048-C160FC83252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193CD23-CE58-8F25-79AD-27182BEFA1B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845BD163-A163-56AE-49DD-0B94C8956B9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DF2E244C-5B4F-09FF-9FD8-A3B0F43B77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D1ECDCB-1E06-5845-762E-BBBFA1190C4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9DA9B81C-F5CA-C270-0D66-3DA53E0773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50D7C7E8-58A6-00E0-6A10-8EBC5C49F1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329DC86E-26F5-C2DE-35B8-D3ADF80C36B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EB8355D0-2F82-0FB6-58FB-19675AA6BC9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99D5F57F-FCB2-A461-72FA-8D609627D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5A5BD103-3199-D384-BDF7-C8840F2D69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09C3567D-A018-2B51-1ECF-5CB3302043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 name="Group 5">
              <a:extLst>
                <a:ext uri="{FF2B5EF4-FFF2-40B4-BE49-F238E27FC236}">
                  <a16:creationId xmlns:a16="http://schemas.microsoft.com/office/drawing/2014/main" id="{91F8138F-8B85-0499-D561-AF7F6C35A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7" name="Oval 6">
                <a:extLst>
                  <a:ext uri="{FF2B5EF4-FFF2-40B4-BE49-F238E27FC236}">
                    <a16:creationId xmlns:a16="http://schemas.microsoft.com/office/drawing/2014/main" id="{D31BF9FB-ECAE-87A7-77B1-06A4F226B8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9" name="Group 8">
                <a:extLst>
                  <a:ext uri="{FF2B5EF4-FFF2-40B4-BE49-F238E27FC236}">
                    <a16:creationId xmlns:a16="http://schemas.microsoft.com/office/drawing/2014/main" id="{AB6190A3-7D7C-AF82-3159-223080536C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115F2884-EDA9-0AA1-5C10-FA88A5BD3D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AA7087CD-6EAF-99DD-EFD4-334400A6E0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299EE219-CD63-D886-A4C7-BBF9422FAC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52A2F775-AE15-CC79-AC24-10A7EA81B2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04C38D41-88F1-53B2-070A-92396305E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FCF329F0-7964-CE01-E4F2-D45172C9A5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14B34FD6-E3B0-94B1-CC8C-9F08D6339B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A75D88B1-378E-634D-5BB0-DFCF160D5C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649258FB-59D7-0FD6-3AC0-90A1739A2A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170A1069-A128-A4C0-30B4-5BDBBFD7C2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A09B3523-C8AD-DA3B-01BB-9C20D28D08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D4E9D5F5-362E-BFAA-CC09-BA569782FC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7A718AE7-5435-F49F-DA62-F969CA5FEC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13CF25F8-87BF-617F-9F2C-DD75362D40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9BCE03A2-7704-9BC3-723C-AEC997BBB20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20A4CD9E-4233-AA39-1C37-D309316912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45F8D7AA-93C0-8A5B-BD7C-6C4FDE5932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2D941E9-02D6-E7DB-E88F-17BD937BCB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884B3C4D-6032-FCBA-5CA4-8BAE17C0C8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8A0E386A-329F-96ED-383A-1196839713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6AD5BF00-FDD2-E60B-F956-5D93726E89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224344F8-B7CE-F943-BDA6-B07FC7B5EF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BE9BCD61-6FEE-0F5E-F75F-B8BEC7BA2AA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EB453326-8F44-DE27-C723-C36DE2BA43C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05CF47B5-276C-5D05-DD06-65CD1D787E2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BEB35B-9C18-5D2E-B5E9-06629949FF0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AA1E03CB-9DDF-DF67-13A6-885E290892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EB0C9907-B481-18D7-257F-77CEB61FAD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ED12C2E-A6C6-F2B1-4F41-9E5C2A5708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52BA7DA1-8E81-5BA4-6D83-97806E9C1E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E52EA8BB-0167-78B4-FC46-1CF840E54C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EF13D1A5-D14F-9A4A-2BE7-BC2DBFD4753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B5AD9DEE-30D9-9B5B-B4D8-C72690DCC4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6A8D220F-48B6-D2DC-31C9-2E2A942C85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50807FFD-03DE-929B-84B4-26D4A089E5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4F001641-C0E0-0700-1185-9449F565262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89" name="Straight Connector 88">
            <a:extLst>
              <a:ext uri="{FF2B5EF4-FFF2-40B4-BE49-F238E27FC236}">
                <a16:creationId xmlns:a16="http://schemas.microsoft.com/office/drawing/2014/main" id="{4FD187F6-D4B9-B8E3-A8D0-39B71644A91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639938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36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9400" y="563402"/>
            <a:ext cx="4075200" cy="2058573"/>
          </a:xfrm>
        </p:spPr>
        <p:txBody>
          <a:bodyPr>
            <a:noAutofit/>
          </a:bodyPr>
          <a:lstStyle>
            <a:lvl1pPr algn="ctr">
              <a:defRPr sz="3200"/>
            </a:lvl1pPr>
          </a:lstStyle>
          <a:p>
            <a:r>
              <a:rPr lang="en-US" dirty="0"/>
              <a:t>Click to add title</a:t>
            </a:r>
          </a:p>
        </p:txBody>
      </p:sp>
      <p:sp>
        <p:nvSpPr>
          <p:cNvPr id="20" name="Subtitle 7">
            <a:extLst>
              <a:ext uri="{FF2B5EF4-FFF2-40B4-BE49-F238E27FC236}">
                <a16:creationId xmlns:a16="http://schemas.microsoft.com/office/drawing/2014/main" id="{C2777538-58E6-494C-A27B-B70346B0F395}"/>
              </a:ext>
            </a:extLst>
          </p:cNvPr>
          <p:cNvSpPr>
            <a:spLocks noGrp="1"/>
          </p:cNvSpPr>
          <p:nvPr>
            <p:ph type="subTitle" idx="1" hasCustomPrompt="1"/>
          </p:nvPr>
        </p:nvSpPr>
        <p:spPr>
          <a:xfrm>
            <a:off x="990000" y="4021861"/>
            <a:ext cx="4075200" cy="1071249"/>
          </a:xfrm>
        </p:spPr>
        <p:txBody>
          <a:bodyPr anchor="ctr" anchorCtr="0">
            <a:noAutofit/>
          </a:bodyPr>
          <a:lstStyle>
            <a:lvl1pPr marL="0" indent="0" algn="ctr">
              <a:buNone/>
              <a:defRPr/>
            </a:lvl1pPr>
          </a:lstStyle>
          <a:p>
            <a:r>
              <a:rPr lang="en-US" dirty="0">
                <a:cs typeface="Calibri"/>
              </a:rPr>
              <a:t>Click to add subtitle</a:t>
            </a:r>
            <a:endParaRPr lang="en-US" dirty="0"/>
          </a:p>
        </p:txBody>
      </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563563"/>
            <a:ext cx="4995863" cy="2706687"/>
          </a:xfrm>
        </p:spPr>
        <p:txBody>
          <a:bodyPr>
            <a:normAutofit/>
          </a:bodyPr>
          <a:lstStyle>
            <a:lvl1pPr marL="0" indent="0" algn="ctr">
              <a:buNone/>
              <a:defRPr sz="1600"/>
            </a:lvl1pPr>
          </a:lstStyle>
          <a:p>
            <a:r>
              <a:rPr lang="en-US" dirty="0"/>
              <a:t>Click to add picture</a:t>
            </a:r>
          </a:p>
        </p:txBody>
      </p:sp>
      <p:sp>
        <p:nvSpPr>
          <p:cNvPr id="26" name="Picture Placeholder 25">
            <a:extLst>
              <a:ext uri="{FF2B5EF4-FFF2-40B4-BE49-F238E27FC236}">
                <a16:creationId xmlns:a16="http://schemas.microsoft.com/office/drawing/2014/main" id="{92FA415D-7F98-4C81-A18F-A114BF021CC5}"/>
              </a:ext>
            </a:extLst>
          </p:cNvPr>
          <p:cNvSpPr>
            <a:spLocks noGrp="1"/>
          </p:cNvSpPr>
          <p:nvPr>
            <p:ph type="pic" sz="quarter" idx="14" hasCustomPrompt="1"/>
          </p:nvPr>
        </p:nvSpPr>
        <p:spPr>
          <a:xfrm>
            <a:off x="6654800" y="3587750"/>
            <a:ext cx="4995863" cy="2698750"/>
          </a:xfrm>
        </p:spPr>
        <p:txBody>
          <a:bodyPr>
            <a:normAutofit/>
          </a:bodyPr>
          <a:lstStyle>
            <a:lvl1pPr marL="0" indent="0" algn="ctr">
              <a:buNone/>
              <a:defRPr sz="1600"/>
            </a:lvl1pPr>
          </a:lstStyle>
          <a:p>
            <a:r>
              <a:rPr lang="en-US" dirty="0"/>
              <a:t>Click to add picture</a:t>
            </a:r>
          </a:p>
        </p:txBody>
      </p:sp>
      <p:grpSp>
        <p:nvGrpSpPr>
          <p:cNvPr id="6" name="Grou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3872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hasCustomPrompt="1"/>
          </p:nvPr>
        </p:nvSpPr>
        <p:spPr>
          <a:xfrm>
            <a:off x="963168" y="395289"/>
            <a:ext cx="10239432" cy="1112836"/>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hasCustomPrompt="1"/>
          </p:nvPr>
        </p:nvSpPr>
        <p:spPr>
          <a:xfrm>
            <a:off x="963168" y="1685925"/>
            <a:ext cx="10239432" cy="4040191"/>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205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hasCustomPrompt="1"/>
          </p:nvPr>
        </p:nvSpPr>
        <p:spPr>
          <a:xfrm>
            <a:off x="7324726" y="4217899"/>
            <a:ext cx="4079874" cy="1681456"/>
          </a:xfrm>
        </p:spPr>
        <p:txBody>
          <a:bodyPr anchor="t" anchorCtr="0">
            <a:noAutofit/>
          </a:bodyPr>
          <a:lstStyle>
            <a:lvl1pPr algn="ctr">
              <a:defRPr sz="3200"/>
            </a:lvl1pPr>
          </a:lstStyle>
          <a:p>
            <a:r>
              <a:rPr lang="en-US" dirty="0"/>
              <a:t>Click to add title</a:t>
            </a:r>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hasCustomPrompt="1"/>
          </p:nvPr>
        </p:nvSpPr>
        <p:spPr>
          <a:xfrm>
            <a:off x="7324726" y="1541995"/>
            <a:ext cx="4079874" cy="2457819"/>
          </a:xfrm>
        </p:spPr>
        <p:txBody>
          <a:bodyPr anchor="b">
            <a:normAutofit/>
          </a:bodyPr>
          <a:lstStyle>
            <a:lvl1pPr marL="0" indent="0" algn="ctr">
              <a:lnSpc>
                <a:spcPct val="125000"/>
              </a:lnSpc>
              <a:buNone/>
              <a:defRPr sz="32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cs typeface="Calibri"/>
              </a:rPr>
              <a:t>Click to add text</a:t>
            </a:r>
            <a:endParaRPr lang="en-US" dirty="0"/>
          </a:p>
        </p:txBody>
      </p:sp>
      <p:sp>
        <p:nvSpPr>
          <p:cNvPr id="43" name="Picture Placeholder 42">
            <a:extLst>
              <a:ext uri="{FF2B5EF4-FFF2-40B4-BE49-F238E27FC236}">
                <a16:creationId xmlns:a16="http://schemas.microsoft.com/office/drawing/2014/main" id="{E0B6C055-B48A-412B-88B0-737289AC0BDB}"/>
              </a:ext>
            </a:extLst>
          </p:cNvPr>
          <p:cNvSpPr>
            <a:spLocks noGrp="1"/>
          </p:cNvSpPr>
          <p:nvPr>
            <p:ph type="pic" sz="quarter" idx="10" hasCustomPrompt="1"/>
          </p:nvPr>
        </p:nvSpPr>
        <p:spPr>
          <a:xfrm>
            <a:off x="539750" y="536575"/>
            <a:ext cx="2366963" cy="2760663"/>
          </a:xfrm>
        </p:spPr>
        <p:txBody>
          <a:bodyPr>
            <a:normAutofit/>
          </a:bodyPr>
          <a:lstStyle>
            <a:lvl1pPr marL="0" indent="0" algn="ctr">
              <a:buNone/>
              <a:defRPr sz="1400"/>
            </a:lvl1pPr>
          </a:lstStyle>
          <a:p>
            <a:r>
              <a:rPr lang="en-US" dirty="0"/>
              <a:t>Click to add picture</a:t>
            </a:r>
          </a:p>
        </p:txBody>
      </p:sp>
      <p:sp>
        <p:nvSpPr>
          <p:cNvPr id="44" name="Picture Placeholder 42">
            <a:extLst>
              <a:ext uri="{FF2B5EF4-FFF2-40B4-BE49-F238E27FC236}">
                <a16:creationId xmlns:a16="http://schemas.microsoft.com/office/drawing/2014/main" id="{AE13F241-D0A7-491D-81D3-CB6450291490}"/>
              </a:ext>
            </a:extLst>
          </p:cNvPr>
          <p:cNvSpPr>
            <a:spLocks noGrp="1"/>
          </p:cNvSpPr>
          <p:nvPr>
            <p:ph type="pic" sz="quarter" idx="11" hasCustomPrompt="1"/>
          </p:nvPr>
        </p:nvSpPr>
        <p:spPr>
          <a:xfrm>
            <a:off x="3174887" y="543842"/>
            <a:ext cx="2366963" cy="2760663"/>
          </a:xfrm>
        </p:spPr>
        <p:txBody>
          <a:bodyPr>
            <a:normAutofit/>
          </a:bodyPr>
          <a:lstStyle>
            <a:lvl1pPr marL="0" indent="0" algn="ctr">
              <a:buNone/>
              <a:defRPr sz="14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46" name="Picture Placeholder 42">
            <a:extLst>
              <a:ext uri="{FF2B5EF4-FFF2-40B4-BE49-F238E27FC236}">
                <a16:creationId xmlns:a16="http://schemas.microsoft.com/office/drawing/2014/main" id="{DC189B8E-5A5B-400F-8F5F-63F61759E081}"/>
              </a:ext>
            </a:extLst>
          </p:cNvPr>
          <p:cNvSpPr>
            <a:spLocks noGrp="1"/>
          </p:cNvSpPr>
          <p:nvPr>
            <p:ph type="pic" sz="quarter" idx="12" hasCustomPrompt="1"/>
          </p:nvPr>
        </p:nvSpPr>
        <p:spPr>
          <a:xfrm>
            <a:off x="539642" y="3563566"/>
            <a:ext cx="2366963" cy="2760663"/>
          </a:xfrm>
        </p:spPr>
        <p:txBody>
          <a:bodyPr>
            <a:normAutofit/>
          </a:bodyPr>
          <a:lstStyle>
            <a:lvl1pPr marL="0" indent="0" algn="ctr">
              <a:buNone/>
              <a:defRPr sz="14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47" name="Picture Placeholder 42">
            <a:extLst>
              <a:ext uri="{FF2B5EF4-FFF2-40B4-BE49-F238E27FC236}">
                <a16:creationId xmlns:a16="http://schemas.microsoft.com/office/drawing/2014/main" id="{07055732-D9B3-42AF-9ADA-0D1F8DC2D5FB}"/>
              </a:ext>
            </a:extLst>
          </p:cNvPr>
          <p:cNvSpPr>
            <a:spLocks noGrp="1"/>
          </p:cNvSpPr>
          <p:nvPr>
            <p:ph type="pic" sz="quarter" idx="13" hasCustomPrompt="1"/>
          </p:nvPr>
        </p:nvSpPr>
        <p:spPr>
          <a:xfrm>
            <a:off x="3174779" y="3570833"/>
            <a:ext cx="2366963" cy="2760663"/>
          </a:xfrm>
        </p:spPr>
        <p:txBody>
          <a:bodyPr>
            <a:normAutofit/>
          </a:bodyPr>
          <a:lstStyle>
            <a:lvl1pPr marL="0" indent="0" algn="ctr">
              <a:buNone/>
              <a:defRPr sz="14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cxnSp>
        <p:nvCxnSpPr>
          <p:cNvPr id="18" name="Straight Connector 17">
            <a:extLst>
              <a:ext uri="{FF2B5EF4-FFF2-40B4-BE49-F238E27FC236}">
                <a16:creationId xmlns:a16="http://schemas.microsoft.com/office/drawing/2014/main" id="{D7ED9792-4CB9-419E-9961-050A9E00E2FA}"/>
              </a:ext>
              <a:ext uri="{C183D7F6-B498-43B3-948B-1728B52AA6E4}">
                <adec:decorative xmlns:adec="http://schemas.microsoft.com/office/drawing/2017/decorative" val="1"/>
              </a:ext>
            </a:extLst>
          </p:cNvPr>
          <p:cNvCxnSpPr>
            <a:cxnSpLocks/>
          </p:cNvCxnSpPr>
          <p:nvPr userDrawn="1"/>
        </p:nvCxnSpPr>
        <p:spPr>
          <a:xfrm>
            <a:off x="6096000" y="540000"/>
            <a:ext cx="0" cy="577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1EC9E08-1228-4409-88CC-9D1927E83943}"/>
              </a:ext>
              <a:ext uri="{C183D7F6-B498-43B3-948B-1728B52AA6E4}">
                <adec:decorative xmlns:adec="http://schemas.microsoft.com/office/drawing/2017/decorative" val="1"/>
              </a:ext>
            </a:extLst>
          </p:cNvPr>
          <p:cNvGrpSpPr/>
          <p:nvPr userDrawn="1"/>
        </p:nvGrpSpPr>
        <p:grpSpPr>
          <a:xfrm rot="8100000" flipH="1">
            <a:off x="6674373" y="402322"/>
            <a:ext cx="641184" cy="1069728"/>
            <a:chOff x="6484111" y="2967038"/>
            <a:chExt cx="641184" cy="1069728"/>
          </a:xfrm>
        </p:grpSpPr>
        <p:grpSp>
          <p:nvGrpSpPr>
            <p:cNvPr id="20" name="Group 19">
              <a:extLst>
                <a:ext uri="{FF2B5EF4-FFF2-40B4-BE49-F238E27FC236}">
                  <a16:creationId xmlns:a16="http://schemas.microsoft.com/office/drawing/2014/main" id="{0A892AB7-AE89-4F73-AE0D-3503473E251A}"/>
                </a:ext>
              </a:extLst>
            </p:cNvPr>
            <p:cNvGrpSpPr/>
            <p:nvPr/>
          </p:nvGrpSpPr>
          <p:grpSpPr>
            <a:xfrm>
              <a:off x="6808136" y="2967038"/>
              <a:ext cx="317159" cy="932400"/>
              <a:chOff x="6808136" y="2967038"/>
              <a:chExt cx="317159" cy="932400"/>
            </a:xfrm>
          </p:grpSpPr>
          <p:sp>
            <p:nvSpPr>
              <p:cNvPr id="25" name="Freeform 68">
                <a:extLst>
                  <a:ext uri="{FF2B5EF4-FFF2-40B4-BE49-F238E27FC236}">
                    <a16:creationId xmlns:a16="http://schemas.microsoft.com/office/drawing/2014/main" id="{734AFAA3-AA68-425A-834B-00F9D3690BA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69">
                <a:extLst>
                  <a:ext uri="{FF2B5EF4-FFF2-40B4-BE49-F238E27FC236}">
                    <a16:creationId xmlns:a16="http://schemas.microsoft.com/office/drawing/2014/main" id="{36ED0F24-8619-4AED-A07A-D075DF2AF24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Line 70">
                <a:extLst>
                  <a:ext uri="{FF2B5EF4-FFF2-40B4-BE49-F238E27FC236}">
                    <a16:creationId xmlns:a16="http://schemas.microsoft.com/office/drawing/2014/main" id="{21E04150-0D06-4DFB-A73B-66DED0A5CFC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EA3C053E-6843-4D44-A64D-A37FD38410B0}"/>
                </a:ext>
              </a:extLst>
            </p:cNvPr>
            <p:cNvGrpSpPr/>
            <p:nvPr/>
          </p:nvGrpSpPr>
          <p:grpSpPr>
            <a:xfrm rot="18900000" flipH="1">
              <a:off x="6484111" y="3104366"/>
              <a:ext cx="317159" cy="932400"/>
              <a:chOff x="6808136" y="2967038"/>
              <a:chExt cx="317159" cy="932400"/>
            </a:xfrm>
          </p:grpSpPr>
          <p:sp>
            <p:nvSpPr>
              <p:cNvPr id="22" name="Freeform 68">
                <a:extLst>
                  <a:ext uri="{FF2B5EF4-FFF2-40B4-BE49-F238E27FC236}">
                    <a16:creationId xmlns:a16="http://schemas.microsoft.com/office/drawing/2014/main" id="{A84DD506-3B91-4CE4-AE62-8E2FCA17D9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18C6659C-7CBF-419E-B2AB-53A6FBB4FFE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Line 70">
                <a:extLst>
                  <a:ext uri="{FF2B5EF4-FFF2-40B4-BE49-F238E27FC236}">
                    <a16:creationId xmlns:a16="http://schemas.microsoft.com/office/drawing/2014/main" id="{C7B1B371-3EFF-4F0E-8B44-1A397B69DDF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0" name="Group 29">
            <a:extLst>
              <a:ext uri="{FF2B5EF4-FFF2-40B4-BE49-F238E27FC236}">
                <a16:creationId xmlns:a16="http://schemas.microsoft.com/office/drawing/2014/main" id="{615108B9-F897-467F-809F-6A4A2AE7EA20}"/>
              </a:ext>
              <a:ext uri="{C183D7F6-B498-43B3-948B-1728B52AA6E4}">
                <adec:decorative xmlns:adec="http://schemas.microsoft.com/office/drawing/2017/decorative" val="1"/>
              </a:ext>
            </a:extLst>
          </p:cNvPr>
          <p:cNvGrpSpPr/>
          <p:nvPr userDrawn="1"/>
        </p:nvGrpSpPr>
        <p:grpSpPr>
          <a:xfrm rot="18900000" flipH="1">
            <a:off x="11020475" y="5368081"/>
            <a:ext cx="641184" cy="1069728"/>
            <a:chOff x="6484111" y="2967038"/>
            <a:chExt cx="641184" cy="1069728"/>
          </a:xfrm>
        </p:grpSpPr>
        <p:grpSp>
          <p:nvGrpSpPr>
            <p:cNvPr id="31" name="Group 30">
              <a:extLst>
                <a:ext uri="{FF2B5EF4-FFF2-40B4-BE49-F238E27FC236}">
                  <a16:creationId xmlns:a16="http://schemas.microsoft.com/office/drawing/2014/main" id="{86413051-FD79-4060-A702-60F38BF4A35C}"/>
                </a:ext>
              </a:extLst>
            </p:cNvPr>
            <p:cNvGrpSpPr/>
            <p:nvPr/>
          </p:nvGrpSpPr>
          <p:grpSpPr>
            <a:xfrm>
              <a:off x="6808136" y="2967038"/>
              <a:ext cx="317159" cy="932400"/>
              <a:chOff x="6808136" y="2967038"/>
              <a:chExt cx="317159" cy="932400"/>
            </a:xfrm>
          </p:grpSpPr>
          <p:sp>
            <p:nvSpPr>
              <p:cNvPr id="36" name="Freeform 68">
                <a:extLst>
                  <a:ext uri="{FF2B5EF4-FFF2-40B4-BE49-F238E27FC236}">
                    <a16:creationId xmlns:a16="http://schemas.microsoft.com/office/drawing/2014/main" id="{B764F2D9-1B19-42EA-9AF0-6050DDABAA0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69">
                <a:extLst>
                  <a:ext uri="{FF2B5EF4-FFF2-40B4-BE49-F238E27FC236}">
                    <a16:creationId xmlns:a16="http://schemas.microsoft.com/office/drawing/2014/main" id="{557F4B3F-3926-4C1D-ABBF-B2380987179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Line 70">
                <a:extLst>
                  <a:ext uri="{FF2B5EF4-FFF2-40B4-BE49-F238E27FC236}">
                    <a16:creationId xmlns:a16="http://schemas.microsoft.com/office/drawing/2014/main" id="{81E74331-4EEB-49F8-912F-1DF74636E77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E88BEEF7-57D3-43D4-9EBA-6948ED40B433}"/>
                </a:ext>
              </a:extLst>
            </p:cNvPr>
            <p:cNvGrpSpPr/>
            <p:nvPr/>
          </p:nvGrpSpPr>
          <p:grpSpPr>
            <a:xfrm rot="18900000" flipH="1">
              <a:off x="6484111" y="3104366"/>
              <a:ext cx="317159" cy="932400"/>
              <a:chOff x="6808136" y="2967038"/>
              <a:chExt cx="317159" cy="932400"/>
            </a:xfrm>
          </p:grpSpPr>
          <p:sp>
            <p:nvSpPr>
              <p:cNvPr id="33" name="Freeform 68">
                <a:extLst>
                  <a:ext uri="{FF2B5EF4-FFF2-40B4-BE49-F238E27FC236}">
                    <a16:creationId xmlns:a16="http://schemas.microsoft.com/office/drawing/2014/main" id="{0CD7B047-B489-4D5B-9C32-1BA667136A12}"/>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9">
                <a:extLst>
                  <a:ext uri="{FF2B5EF4-FFF2-40B4-BE49-F238E27FC236}">
                    <a16:creationId xmlns:a16="http://schemas.microsoft.com/office/drawing/2014/main" id="{2B703141-C1B3-4AFF-991F-D77B298AE8B4}"/>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Line 70">
                <a:extLst>
                  <a:ext uri="{FF2B5EF4-FFF2-40B4-BE49-F238E27FC236}">
                    <a16:creationId xmlns:a16="http://schemas.microsoft.com/office/drawing/2014/main" id="{FEEBB32D-FA5C-432C-B55F-1F74A4D13F17}"/>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28376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50C7ED3-FD5A-44BA-2010-52892B47A373}"/>
              </a:ext>
            </a:extLst>
          </p:cNvPr>
          <p:cNvSpPr>
            <a:spLocks noGrp="1"/>
          </p:cNvSpPr>
          <p:nvPr>
            <p:ph type="title"/>
          </p:nvPr>
        </p:nvSpPr>
        <p:spPr>
          <a:xfrm>
            <a:off x="4051138" y="395288"/>
            <a:ext cx="7181343" cy="1839267"/>
          </a:xfrm>
        </p:spPr>
        <p:txBody>
          <a:bodyPr/>
          <a:lstStyle/>
          <a:p>
            <a:r>
              <a:rPr lang="en-US"/>
              <a:t>Click to edit Master title style</a:t>
            </a:r>
          </a:p>
        </p:txBody>
      </p:sp>
      <p:sp>
        <p:nvSpPr>
          <p:cNvPr id="14" name="Content Placeholder 2">
            <a:extLst>
              <a:ext uri="{FF2B5EF4-FFF2-40B4-BE49-F238E27FC236}">
                <a16:creationId xmlns:a16="http://schemas.microsoft.com/office/drawing/2014/main" id="{B9045A83-2D0D-75AA-C748-F531C93850CB}"/>
              </a:ext>
            </a:extLst>
          </p:cNvPr>
          <p:cNvSpPr>
            <a:spLocks noGrp="1"/>
          </p:cNvSpPr>
          <p:nvPr>
            <p:ph idx="10" hasCustomPrompt="1"/>
          </p:nvPr>
        </p:nvSpPr>
        <p:spPr>
          <a:xfrm>
            <a:off x="4051138" y="2625782"/>
            <a:ext cx="7181343" cy="3077184"/>
          </a:xfrm>
        </p:spPr>
        <p:txBody>
          <a:body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3" name="Group 22">
            <a:extLst>
              <a:ext uri="{FF2B5EF4-FFF2-40B4-BE49-F238E27FC236}">
                <a16:creationId xmlns:a16="http://schemas.microsoft.com/office/drawing/2014/main" id="{553BF467-A43D-D5EB-2E81-852087215D7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42" name="Freeform 64">
              <a:extLst>
                <a:ext uri="{FF2B5EF4-FFF2-40B4-BE49-F238E27FC236}">
                  <a16:creationId xmlns:a16="http://schemas.microsoft.com/office/drawing/2014/main" id="{80421997-B2D2-B231-4DED-E890AC1233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1">
              <a:extLst>
                <a:ext uri="{FF2B5EF4-FFF2-40B4-BE49-F238E27FC236}">
                  <a16:creationId xmlns:a16="http://schemas.microsoft.com/office/drawing/2014/main" id="{839571B5-0FD5-54E7-08E9-0B6A2A869F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1">
              <a:extLst>
                <a:ext uri="{FF2B5EF4-FFF2-40B4-BE49-F238E27FC236}">
                  <a16:creationId xmlns:a16="http://schemas.microsoft.com/office/drawing/2014/main" id="{3EC5D215-D5CF-16C6-A4BB-41B2F3E3C77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78">
              <a:extLst>
                <a:ext uri="{FF2B5EF4-FFF2-40B4-BE49-F238E27FC236}">
                  <a16:creationId xmlns:a16="http://schemas.microsoft.com/office/drawing/2014/main" id="{3EBC5B93-CBC1-1E3B-D6FD-56CF621DA7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84">
              <a:extLst>
                <a:ext uri="{FF2B5EF4-FFF2-40B4-BE49-F238E27FC236}">
                  <a16:creationId xmlns:a16="http://schemas.microsoft.com/office/drawing/2014/main" id="{42BB38D2-D0A5-800E-5AE3-81E64E58C8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87">
              <a:extLst>
                <a:ext uri="{FF2B5EF4-FFF2-40B4-BE49-F238E27FC236}">
                  <a16:creationId xmlns:a16="http://schemas.microsoft.com/office/drawing/2014/main" id="{A5B638F3-473C-0C66-461E-A3E2B29D81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60">
              <a:extLst>
                <a:ext uri="{FF2B5EF4-FFF2-40B4-BE49-F238E27FC236}">
                  <a16:creationId xmlns:a16="http://schemas.microsoft.com/office/drawing/2014/main" id="{28A1C40B-94B5-F77A-3840-EF13808AF6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59">
              <a:extLst>
                <a:ext uri="{FF2B5EF4-FFF2-40B4-BE49-F238E27FC236}">
                  <a16:creationId xmlns:a16="http://schemas.microsoft.com/office/drawing/2014/main" id="{4F09E2E9-3A77-1090-ED34-45604551C8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62">
              <a:extLst>
                <a:ext uri="{FF2B5EF4-FFF2-40B4-BE49-F238E27FC236}">
                  <a16:creationId xmlns:a16="http://schemas.microsoft.com/office/drawing/2014/main" id="{98A5A228-DD9A-6480-051B-F4083B6DFC8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65">
              <a:extLst>
                <a:ext uri="{FF2B5EF4-FFF2-40B4-BE49-F238E27FC236}">
                  <a16:creationId xmlns:a16="http://schemas.microsoft.com/office/drawing/2014/main" id="{9C9021DD-9710-EFBF-4B9D-94DBF5DD78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79">
              <a:extLst>
                <a:ext uri="{FF2B5EF4-FFF2-40B4-BE49-F238E27FC236}">
                  <a16:creationId xmlns:a16="http://schemas.microsoft.com/office/drawing/2014/main" id="{BCD70178-908D-01A9-6486-D014076F1D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82">
              <a:extLst>
                <a:ext uri="{FF2B5EF4-FFF2-40B4-BE49-F238E27FC236}">
                  <a16:creationId xmlns:a16="http://schemas.microsoft.com/office/drawing/2014/main" id="{9E617884-15FB-6064-AC20-4CE31BD377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85">
              <a:extLst>
                <a:ext uri="{FF2B5EF4-FFF2-40B4-BE49-F238E27FC236}">
                  <a16:creationId xmlns:a16="http://schemas.microsoft.com/office/drawing/2014/main" id="{7B360563-0671-C653-8F37-268F2C74E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88">
              <a:extLst>
                <a:ext uri="{FF2B5EF4-FFF2-40B4-BE49-F238E27FC236}">
                  <a16:creationId xmlns:a16="http://schemas.microsoft.com/office/drawing/2014/main" id="{D42F6588-00B3-BD22-E9DA-CF23738FC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6" name="Group 55">
              <a:extLst>
                <a:ext uri="{FF2B5EF4-FFF2-40B4-BE49-F238E27FC236}">
                  <a16:creationId xmlns:a16="http://schemas.microsoft.com/office/drawing/2014/main" id="{E140D522-748C-E40C-8706-E55DAB5A5D1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7" name="Line 63">
                <a:extLst>
                  <a:ext uri="{FF2B5EF4-FFF2-40B4-BE49-F238E27FC236}">
                    <a16:creationId xmlns:a16="http://schemas.microsoft.com/office/drawing/2014/main" id="{769C8157-4746-1E4F-AB95-6366B63194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66">
                <a:extLst>
                  <a:ext uri="{FF2B5EF4-FFF2-40B4-BE49-F238E27FC236}">
                    <a16:creationId xmlns:a16="http://schemas.microsoft.com/office/drawing/2014/main" id="{67A48964-B60E-B508-F607-5C58F0911F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67">
                <a:extLst>
                  <a:ext uri="{FF2B5EF4-FFF2-40B4-BE49-F238E27FC236}">
                    <a16:creationId xmlns:a16="http://schemas.microsoft.com/office/drawing/2014/main" id="{F646B738-4BDF-121A-19D1-C8E6FACC23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80">
                <a:extLst>
                  <a:ext uri="{FF2B5EF4-FFF2-40B4-BE49-F238E27FC236}">
                    <a16:creationId xmlns:a16="http://schemas.microsoft.com/office/drawing/2014/main" id="{417C891D-1DF0-0A2C-A716-43A0002EFE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83">
                <a:extLst>
                  <a:ext uri="{FF2B5EF4-FFF2-40B4-BE49-F238E27FC236}">
                    <a16:creationId xmlns:a16="http://schemas.microsoft.com/office/drawing/2014/main" id="{A8468CF9-96C8-BDB8-669A-B8ADEE03AF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86">
                <a:extLst>
                  <a:ext uri="{FF2B5EF4-FFF2-40B4-BE49-F238E27FC236}">
                    <a16:creationId xmlns:a16="http://schemas.microsoft.com/office/drawing/2014/main" id="{F886EF3D-004A-A172-5157-6FAAA1AE0F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89">
                <a:extLst>
                  <a:ext uri="{FF2B5EF4-FFF2-40B4-BE49-F238E27FC236}">
                    <a16:creationId xmlns:a16="http://schemas.microsoft.com/office/drawing/2014/main" id="{B984F659-AC84-7B8A-E866-549E79499F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6" name="Group 105">
            <a:extLst>
              <a:ext uri="{FF2B5EF4-FFF2-40B4-BE49-F238E27FC236}">
                <a16:creationId xmlns:a16="http://schemas.microsoft.com/office/drawing/2014/main" id="{2688E810-C4D0-99F6-9A5E-0C33557B682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107" name="Freeform 64">
              <a:extLst>
                <a:ext uri="{FF2B5EF4-FFF2-40B4-BE49-F238E27FC236}">
                  <a16:creationId xmlns:a16="http://schemas.microsoft.com/office/drawing/2014/main" id="{4A9EFA68-EB1C-9ACD-FC9E-75E85B40BD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81">
              <a:extLst>
                <a:ext uri="{FF2B5EF4-FFF2-40B4-BE49-F238E27FC236}">
                  <a16:creationId xmlns:a16="http://schemas.microsoft.com/office/drawing/2014/main" id="{6259D508-FF7A-9E55-1DFF-4928D2BBD4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61">
              <a:extLst>
                <a:ext uri="{FF2B5EF4-FFF2-40B4-BE49-F238E27FC236}">
                  <a16:creationId xmlns:a16="http://schemas.microsoft.com/office/drawing/2014/main" id="{420CB17E-E58D-B94D-C4D9-458D5EB8CE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78">
              <a:extLst>
                <a:ext uri="{FF2B5EF4-FFF2-40B4-BE49-F238E27FC236}">
                  <a16:creationId xmlns:a16="http://schemas.microsoft.com/office/drawing/2014/main" id="{09186AC3-2F79-1DD1-F587-34E367028B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84">
              <a:extLst>
                <a:ext uri="{FF2B5EF4-FFF2-40B4-BE49-F238E27FC236}">
                  <a16:creationId xmlns:a16="http://schemas.microsoft.com/office/drawing/2014/main" id="{4E287751-7FC3-8772-3B37-8CC521E0A44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87">
              <a:extLst>
                <a:ext uri="{FF2B5EF4-FFF2-40B4-BE49-F238E27FC236}">
                  <a16:creationId xmlns:a16="http://schemas.microsoft.com/office/drawing/2014/main" id="{E70D4337-AA8D-FBF2-C99D-A0C5A5868E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60">
              <a:extLst>
                <a:ext uri="{FF2B5EF4-FFF2-40B4-BE49-F238E27FC236}">
                  <a16:creationId xmlns:a16="http://schemas.microsoft.com/office/drawing/2014/main" id="{F8E9F324-DBF3-CA46-D5BE-8131D3F7D9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59">
              <a:extLst>
                <a:ext uri="{FF2B5EF4-FFF2-40B4-BE49-F238E27FC236}">
                  <a16:creationId xmlns:a16="http://schemas.microsoft.com/office/drawing/2014/main" id="{F19E45D9-8F64-45EA-6768-0BE34AE027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2">
              <a:extLst>
                <a:ext uri="{FF2B5EF4-FFF2-40B4-BE49-F238E27FC236}">
                  <a16:creationId xmlns:a16="http://schemas.microsoft.com/office/drawing/2014/main" id="{506D452E-7E27-F36F-4940-B1DC7A9AD7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65">
              <a:extLst>
                <a:ext uri="{FF2B5EF4-FFF2-40B4-BE49-F238E27FC236}">
                  <a16:creationId xmlns:a16="http://schemas.microsoft.com/office/drawing/2014/main" id="{B4D076AF-0728-628E-6035-DCE3AB34B5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79">
              <a:extLst>
                <a:ext uri="{FF2B5EF4-FFF2-40B4-BE49-F238E27FC236}">
                  <a16:creationId xmlns:a16="http://schemas.microsoft.com/office/drawing/2014/main" id="{DA3B0A35-BA23-C94F-EDA3-666039EBB1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82">
              <a:extLst>
                <a:ext uri="{FF2B5EF4-FFF2-40B4-BE49-F238E27FC236}">
                  <a16:creationId xmlns:a16="http://schemas.microsoft.com/office/drawing/2014/main" id="{264A6192-2475-60B0-BA00-34616490F3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85">
              <a:extLst>
                <a:ext uri="{FF2B5EF4-FFF2-40B4-BE49-F238E27FC236}">
                  <a16:creationId xmlns:a16="http://schemas.microsoft.com/office/drawing/2014/main" id="{E7B2EA04-635C-AD37-003B-FC1BA3E1E3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88">
              <a:extLst>
                <a:ext uri="{FF2B5EF4-FFF2-40B4-BE49-F238E27FC236}">
                  <a16:creationId xmlns:a16="http://schemas.microsoft.com/office/drawing/2014/main" id="{A1AC1E22-C5DE-0577-CCF5-3BBCBB24532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21" name="Group 120">
              <a:extLst>
                <a:ext uri="{FF2B5EF4-FFF2-40B4-BE49-F238E27FC236}">
                  <a16:creationId xmlns:a16="http://schemas.microsoft.com/office/drawing/2014/main" id="{33922307-F9C4-242D-F753-CAD30D0C65C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22" name="Line 63">
                <a:extLst>
                  <a:ext uri="{FF2B5EF4-FFF2-40B4-BE49-F238E27FC236}">
                    <a16:creationId xmlns:a16="http://schemas.microsoft.com/office/drawing/2014/main" id="{048DC30B-7D14-5421-35CC-68712585339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Line 66">
                <a:extLst>
                  <a:ext uri="{FF2B5EF4-FFF2-40B4-BE49-F238E27FC236}">
                    <a16:creationId xmlns:a16="http://schemas.microsoft.com/office/drawing/2014/main" id="{55CC1684-DD31-9E38-07BD-3223E802B6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67">
                <a:extLst>
                  <a:ext uri="{FF2B5EF4-FFF2-40B4-BE49-F238E27FC236}">
                    <a16:creationId xmlns:a16="http://schemas.microsoft.com/office/drawing/2014/main" id="{72099356-82FA-2AE5-5F33-D908B3413D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80">
                <a:extLst>
                  <a:ext uri="{FF2B5EF4-FFF2-40B4-BE49-F238E27FC236}">
                    <a16:creationId xmlns:a16="http://schemas.microsoft.com/office/drawing/2014/main" id="{5FD51088-5251-9B43-0FA5-A77B2DB525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83">
                <a:extLst>
                  <a:ext uri="{FF2B5EF4-FFF2-40B4-BE49-F238E27FC236}">
                    <a16:creationId xmlns:a16="http://schemas.microsoft.com/office/drawing/2014/main" id="{41D50D25-EC0F-2565-E753-A63D3A9529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86">
                <a:extLst>
                  <a:ext uri="{FF2B5EF4-FFF2-40B4-BE49-F238E27FC236}">
                    <a16:creationId xmlns:a16="http://schemas.microsoft.com/office/drawing/2014/main" id="{3F40FF62-FBA3-4B52-095F-029A6308C2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89">
                <a:extLst>
                  <a:ext uri="{FF2B5EF4-FFF2-40B4-BE49-F238E27FC236}">
                    <a16:creationId xmlns:a16="http://schemas.microsoft.com/office/drawing/2014/main" id="{F86EDFD3-E25B-B085-6311-6B3D2CE242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68853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98A6697E-2718-4BE2-AAC9-75BB86C011E4}" type="datetime1">
              <a:rPr lang="en-US" smtClean="0"/>
              <a:t>12/14/2023</a:t>
            </a:fld>
            <a:endParaRPr lang="en-US" dirty="0"/>
          </a:p>
        </p:txBody>
      </p:sp>
      <p:sp>
        <p:nvSpPr>
          <p:cNvPr id="7" name="Footer Placeholder 6">
            <a:extLst>
              <a:ext uri="{FF2B5EF4-FFF2-40B4-BE49-F238E27FC236}">
                <a16:creationId xmlns:a16="http://schemas.microsoft.com/office/drawing/2014/main" id="{38AF2AC4-C59A-C554-8AE3-439077DF2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391197465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86" r:id="rId4"/>
    <p:sldLayoutId id="2147483687" r:id="rId5"/>
    <p:sldLayoutId id="2147483678" r:id="rId6"/>
    <p:sldLayoutId id="2147483660" r:id="rId7"/>
    <p:sldLayoutId id="2147483679" r:id="rId8"/>
    <p:sldLayoutId id="2147483683" r:id="rId9"/>
    <p:sldLayoutId id="2147483684" r:id="rId10"/>
    <p:sldLayoutId id="2147483681" r:id="rId11"/>
    <p:sldLayoutId id="2147483688" r:id="rId12"/>
    <p:sldLayoutId id="2147483677" r:id="rId13"/>
    <p:sldLayoutId id="2147483680" r:id="rId14"/>
    <p:sldLayoutId id="2147483663" r:id="rId15"/>
    <p:sldLayoutId id="2147483662" r:id="rId16"/>
    <p:sldLayoutId id="2147483689" r:id="rId17"/>
    <p:sldLayoutId id="2147483690" r:id="rId18"/>
    <p:sldLayoutId id="2147483671" r:id="rId19"/>
    <p:sldLayoutId id="2147483676" r:id="rId20"/>
    <p:sldLayoutId id="2147483674" r:id="rId21"/>
  </p:sldLayoutIdLst>
  <p:hf sldNum="0"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702900" indent="-342900" algn="l" defTabSz="914400" rtl="0" eaLnBrk="1" latinLnBrk="0" hangingPunct="1">
        <a:lnSpc>
          <a:spcPct val="150000"/>
        </a:lnSpc>
        <a:spcBef>
          <a:spcPts val="500"/>
        </a:spcBef>
        <a:buClr>
          <a:schemeClr val="accent3"/>
        </a:buClr>
        <a:buFont typeface="Wingdings" panose="05000000000000000000" pitchFamily="2" charset="2"/>
        <a:buChar char=""/>
        <a:defRPr sz="2000" b="0" i="0"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i="0" kern="1200" spc="50">
          <a:solidFill>
            <a:schemeClr val="tx1">
              <a:alpha val="60000"/>
            </a:schemeClr>
          </a:solidFill>
          <a:latin typeface="+mn-lt"/>
          <a:ea typeface="+mn-ea"/>
          <a:cs typeface="+mn-cs"/>
        </a:defRPr>
      </a:lvl3pPr>
      <a:lvl4pPr marL="1422900" indent="-342900" algn="l" defTabSz="914400" rtl="0" eaLnBrk="1" latinLnBrk="0" hangingPunct="1">
        <a:lnSpc>
          <a:spcPct val="150000"/>
        </a:lnSpc>
        <a:spcBef>
          <a:spcPts val="500"/>
        </a:spcBef>
        <a:buClr>
          <a:schemeClr val="accent3"/>
        </a:buClr>
        <a:buFont typeface="Wingdings" panose="05000000000000000000" pitchFamily="2" charset="2"/>
        <a:buChar char=""/>
        <a:defRPr sz="2000" b="0" i="0"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guide id="30" orient="horz" pos="2160" userDrawn="1">
          <p15:clr>
            <a:srgbClr val="A4A3A4"/>
          </p15:clr>
        </p15:guide>
        <p15:guide id="31" pos="3840" userDrawn="1">
          <p15:clr>
            <a:srgbClr val="A4A3A4"/>
          </p15:clr>
        </p15:guide>
        <p15:guide id="32" pos="240" userDrawn="1">
          <p15:clr>
            <a:srgbClr val="547EBF"/>
          </p15:clr>
        </p15:guide>
        <p15:guide id="33" orient="horz" pos="240" userDrawn="1">
          <p15:clr>
            <a:srgbClr val="547EBF"/>
          </p15:clr>
        </p15:guide>
        <p15:guide id="34" pos="7440" userDrawn="1">
          <p15:clr>
            <a:srgbClr val="547EBF"/>
          </p15:clr>
        </p15:guide>
        <p15:guide id="35" orient="horz" pos="4080" userDrawn="1">
          <p15:clr>
            <a:srgbClr val="547EBF"/>
          </p15:clr>
        </p15:guide>
        <p15:guide id="36" pos="3960" userDrawn="1">
          <p15:clr>
            <a:srgbClr val="547EBF"/>
          </p15:clr>
        </p15:guide>
        <p15:guide id="37" pos="3720" userDrawn="1">
          <p15:clr>
            <a:srgbClr val="547EBF"/>
          </p15:clr>
        </p15:guide>
        <p15:guide id="38" pos="2112" userDrawn="1">
          <p15:clr>
            <a:srgbClr val="547EBF"/>
          </p15:clr>
        </p15:guide>
        <p15:guide id="39" pos="1848" userDrawn="1">
          <p15:clr>
            <a:srgbClr val="547EBF"/>
          </p15:clr>
        </p15:guide>
        <p15:guide id="40" pos="5568" userDrawn="1">
          <p15:clr>
            <a:srgbClr val="547EBF"/>
          </p15:clr>
        </p15:guide>
        <p15:guide id="41" pos="5832" userDrawn="1">
          <p15:clr>
            <a:srgbClr val="547EBF"/>
          </p15:clr>
        </p15:guide>
        <p15:guide id="42" pos="4968" userDrawn="1">
          <p15:clr>
            <a:srgbClr val="9FCC3B"/>
          </p15:clr>
        </p15:guide>
        <p15:guide id="43" pos="5208" userDrawn="1">
          <p15:clr>
            <a:srgbClr val="9FCC3B"/>
          </p15:clr>
        </p15:guide>
        <p15:guide id="44" pos="2712" userDrawn="1">
          <p15:clr>
            <a:srgbClr val="9FCC3B"/>
          </p15:clr>
        </p15:guide>
        <p15:guide id="45"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92332" y="151622"/>
            <a:ext cx="7040880" cy="3688858"/>
          </a:xfrm>
        </p:spPr>
        <p:txBody>
          <a:bodyPr>
            <a:noAutofit/>
          </a:bodyPr>
          <a:lstStyle/>
          <a:p>
            <a:r>
              <a:rPr lang="en-US" sz="9600" b="1" dirty="0"/>
              <a:t>Composting</a:t>
            </a:r>
            <a:br>
              <a:rPr lang="en-US" sz="8000" b="1" dirty="0"/>
            </a:br>
            <a:r>
              <a:rPr lang="en-US" sz="8000" b="1" dirty="0"/>
              <a:t>in the classroom</a:t>
            </a:r>
            <a:br>
              <a:rPr lang="en-US" b="1" dirty="0"/>
            </a:br>
            <a:endParaRPr lang="en-US" b="1" dirty="0"/>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229290" y="4141654"/>
            <a:ext cx="9733419" cy="2564724"/>
          </a:xfrm>
        </p:spPr>
        <p:txBody>
          <a:bodyPr>
            <a:noAutofit/>
          </a:bodyPr>
          <a:lstStyle/>
          <a:p>
            <a:pPr>
              <a:lnSpc>
                <a:spcPct val="100000"/>
              </a:lnSpc>
            </a:pPr>
            <a:r>
              <a:rPr lang="en-US" sz="4800" b="1" dirty="0"/>
              <a:t>Diane Curlee</a:t>
            </a:r>
          </a:p>
          <a:p>
            <a:pPr>
              <a:lnSpc>
                <a:spcPct val="100000"/>
              </a:lnSpc>
            </a:pPr>
            <a:r>
              <a:rPr lang="en-US" sz="4800" b="1" dirty="0"/>
              <a:t>Education Coordinator</a:t>
            </a:r>
          </a:p>
          <a:p>
            <a:pPr>
              <a:lnSpc>
                <a:spcPct val="100000"/>
              </a:lnSpc>
            </a:pPr>
            <a:r>
              <a:rPr lang="en-US" sz="4800" b="1" dirty="0"/>
              <a:t>Orangeburg County SWCD, SC</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91440" y="0"/>
            <a:ext cx="5760720" cy="2836139"/>
          </a:xfrm>
        </p:spPr>
        <p:txBody>
          <a:bodyPr anchor="ctr">
            <a:normAutofit/>
          </a:bodyPr>
          <a:lstStyle/>
          <a:p>
            <a:r>
              <a:rPr lang="en-US" sz="8000" b="1" dirty="0"/>
              <a:t>Compost Starter</a:t>
            </a:r>
          </a:p>
        </p:txBody>
      </p:sp>
      <p:sp>
        <p:nvSpPr>
          <p:cNvPr id="8" name="Subtitle 7">
            <a:extLst>
              <a:ext uri="{FF2B5EF4-FFF2-40B4-BE49-F238E27FC236}">
                <a16:creationId xmlns:a16="http://schemas.microsoft.com/office/drawing/2014/main" id="{2C602EC3-0115-4FB6-BAA7-BCA17E611651}"/>
              </a:ext>
            </a:extLst>
          </p:cNvPr>
          <p:cNvSpPr>
            <a:spLocks noGrp="1"/>
          </p:cNvSpPr>
          <p:nvPr>
            <p:ph type="subTitle" idx="1"/>
          </p:nvPr>
        </p:nvSpPr>
        <p:spPr>
          <a:xfrm>
            <a:off x="319434" y="3471723"/>
            <a:ext cx="5420250" cy="2209122"/>
          </a:xfrm>
        </p:spPr>
        <p:txBody>
          <a:bodyPr>
            <a:normAutofit/>
          </a:bodyPr>
          <a:lstStyle/>
          <a:p>
            <a:r>
              <a:rPr lang="en-US" sz="7200" b="1" dirty="0"/>
              <a:t>Potting Soil</a:t>
            </a:r>
            <a:endParaRPr lang="en-US" sz="2800" dirty="0"/>
          </a:p>
        </p:txBody>
      </p:sp>
      <p:pic>
        <p:nvPicPr>
          <p:cNvPr id="10" name="Picture Placeholder 9" descr="A plastic bottle with a blue scoop on a white napkin&#10;&#10;Description automatically generated">
            <a:extLst>
              <a:ext uri="{FF2B5EF4-FFF2-40B4-BE49-F238E27FC236}">
                <a16:creationId xmlns:a16="http://schemas.microsoft.com/office/drawing/2014/main" id="{1A4BFEDB-B3BC-4EE6-014B-7E556C36B3BE}"/>
              </a:ext>
            </a:extLst>
          </p:cNvPr>
          <p:cNvPicPr>
            <a:picLocks noGrp="1" noChangeAspect="1"/>
          </p:cNvPicPr>
          <p:nvPr>
            <p:ph type="pic" sz="quarter" idx="13"/>
          </p:nvPr>
        </p:nvPicPr>
        <p:blipFill rotWithShape="1">
          <a:blip r:embed="rId3"/>
          <a:srcRect l="27076" t="20517" r="20367" b="13881"/>
          <a:stretch/>
        </p:blipFill>
        <p:spPr>
          <a:xfrm>
            <a:off x="6452316" y="746974"/>
            <a:ext cx="5420250" cy="5074277"/>
          </a:xfrm>
        </p:spPr>
      </p:pic>
    </p:spTree>
    <p:extLst>
      <p:ext uri="{BB962C8B-B14F-4D97-AF65-F5344CB8AC3E}">
        <p14:creationId xmlns:p14="http://schemas.microsoft.com/office/powerpoint/2010/main" val="81173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D72CF6-CC4D-96A0-E38B-4CCAA8DC5D3E}"/>
              </a:ext>
            </a:extLst>
          </p:cNvPr>
          <p:cNvSpPr>
            <a:spLocks noGrp="1"/>
          </p:cNvSpPr>
          <p:nvPr>
            <p:ph type="title"/>
          </p:nvPr>
        </p:nvSpPr>
        <p:spPr>
          <a:xfrm>
            <a:off x="976284" y="1116506"/>
            <a:ext cx="10239432" cy="4369894"/>
          </a:xfrm>
        </p:spPr>
        <p:txBody>
          <a:bodyPr anchor="t"/>
          <a:lstStyle/>
          <a:p>
            <a:pPr algn="ctr"/>
            <a:r>
              <a:rPr lang="en-US" sz="6600" b="1" dirty="0"/>
              <a:t>Two Types of Materials</a:t>
            </a:r>
            <a:br>
              <a:rPr lang="en-US" sz="3600" dirty="0"/>
            </a:br>
            <a:br>
              <a:rPr lang="en-US" sz="3600" dirty="0"/>
            </a:br>
            <a:r>
              <a:rPr lang="en-US" sz="6600" b="1" dirty="0"/>
              <a:t>Nitrogen – Greens</a:t>
            </a:r>
            <a:br>
              <a:rPr lang="en-US" sz="3600" dirty="0"/>
            </a:br>
            <a:br>
              <a:rPr lang="en-US" sz="6600" dirty="0"/>
            </a:br>
            <a:r>
              <a:rPr lang="en-US" sz="6600" b="1" dirty="0"/>
              <a:t>Carbon – Browns</a:t>
            </a:r>
          </a:p>
        </p:txBody>
      </p:sp>
    </p:spTree>
    <p:extLst>
      <p:ext uri="{BB962C8B-B14F-4D97-AF65-F5344CB8AC3E}">
        <p14:creationId xmlns:p14="http://schemas.microsoft.com/office/powerpoint/2010/main" val="421291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D72CF6-CC4D-96A0-E38B-4CCAA8DC5D3E}"/>
              </a:ext>
            </a:extLst>
          </p:cNvPr>
          <p:cNvSpPr>
            <a:spLocks noGrp="1"/>
          </p:cNvSpPr>
          <p:nvPr>
            <p:ph type="title"/>
          </p:nvPr>
        </p:nvSpPr>
        <p:spPr>
          <a:xfrm>
            <a:off x="976284" y="1116505"/>
            <a:ext cx="10239432" cy="4653229"/>
          </a:xfrm>
        </p:spPr>
        <p:txBody>
          <a:bodyPr anchor="t"/>
          <a:lstStyle/>
          <a:p>
            <a:pPr algn="ctr"/>
            <a:r>
              <a:rPr lang="en-US" sz="6600" b="1" dirty="0"/>
              <a:t>Put a handful of nitrogen materials</a:t>
            </a:r>
            <a:br>
              <a:rPr lang="en-US" sz="6600" dirty="0"/>
            </a:br>
            <a:br>
              <a:rPr lang="en-US" sz="6600" dirty="0"/>
            </a:br>
            <a:r>
              <a:rPr lang="en-US" sz="6600" b="1" dirty="0"/>
              <a:t>Add a handful of carbon materials</a:t>
            </a:r>
          </a:p>
        </p:txBody>
      </p:sp>
    </p:spTree>
    <p:extLst>
      <p:ext uri="{BB962C8B-B14F-4D97-AF65-F5344CB8AC3E}">
        <p14:creationId xmlns:p14="http://schemas.microsoft.com/office/powerpoint/2010/main" val="306056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89400" y="395288"/>
            <a:ext cx="10213200" cy="5773691"/>
          </a:xfrm>
        </p:spPr>
        <p:txBody>
          <a:bodyPr anchor="t"/>
          <a:lstStyle/>
          <a:p>
            <a:pPr algn="ctr"/>
            <a:r>
              <a:rPr lang="en-US" sz="3600" b="1" dirty="0"/>
              <a:t>Stir the Contents!</a:t>
            </a:r>
            <a:br>
              <a:rPr lang="en-US" sz="3600" b="1" dirty="0"/>
            </a:br>
            <a:br>
              <a:rPr lang="en-US" sz="3600" b="1" dirty="0"/>
            </a:br>
            <a:r>
              <a:rPr lang="en-US" sz="3600" b="1" dirty="0"/>
              <a:t>Place the bottle on the table and gently roll the bottle.</a:t>
            </a:r>
            <a:br>
              <a:rPr lang="en-US" sz="3600" b="1" dirty="0"/>
            </a:br>
            <a:br>
              <a:rPr lang="en-US" sz="3600" b="1" dirty="0"/>
            </a:br>
            <a:r>
              <a:rPr lang="en-US" sz="3600" b="1" dirty="0"/>
              <a:t>Slowly pick the end of the bottle up and rotate the bottle.</a:t>
            </a:r>
            <a:br>
              <a:rPr lang="en-US" sz="3600" b="1" dirty="0"/>
            </a:br>
            <a:br>
              <a:rPr lang="en-US" sz="3600" b="1" dirty="0"/>
            </a:br>
            <a:r>
              <a:rPr lang="en-US" sz="3600" b="1" dirty="0"/>
              <a:t>When the bottle is upside down, continue to rotate the bottle, and turn it right side up. </a:t>
            </a:r>
            <a:br>
              <a:rPr lang="en-US" sz="3600" b="1" dirty="0"/>
            </a:br>
            <a:br>
              <a:rPr lang="en-US" sz="3600" b="1" dirty="0"/>
            </a:br>
            <a:r>
              <a:rPr lang="en-US" sz="3600" b="1" dirty="0"/>
              <a:t>Continue until the contents are mixed well.</a:t>
            </a:r>
          </a:p>
        </p:txBody>
      </p:sp>
    </p:spTree>
    <p:extLst>
      <p:ext uri="{BB962C8B-B14F-4D97-AF65-F5344CB8AC3E}">
        <p14:creationId xmlns:p14="http://schemas.microsoft.com/office/powerpoint/2010/main" val="2563119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F9A0-D364-C129-711E-DB39F65EEDBD}"/>
              </a:ext>
            </a:extLst>
          </p:cNvPr>
          <p:cNvSpPr>
            <a:spLocks noGrp="1"/>
          </p:cNvSpPr>
          <p:nvPr>
            <p:ph type="title"/>
          </p:nvPr>
        </p:nvSpPr>
        <p:spPr>
          <a:xfrm>
            <a:off x="989400" y="810633"/>
            <a:ext cx="10213200" cy="5551530"/>
          </a:xfrm>
        </p:spPr>
        <p:txBody>
          <a:bodyPr anchor="t"/>
          <a:lstStyle/>
          <a:p>
            <a:pPr algn="ctr"/>
            <a:r>
              <a:rPr lang="en-US" sz="7200" b="1" dirty="0"/>
              <a:t>Mark the top of the contents of the bottle.</a:t>
            </a:r>
            <a:br>
              <a:rPr lang="en-US" sz="7200" b="1" dirty="0"/>
            </a:br>
            <a:br>
              <a:rPr lang="en-US" sz="7200" b="1" dirty="0"/>
            </a:br>
            <a:r>
              <a:rPr lang="en-US" sz="7200" b="1" dirty="0"/>
              <a:t>Write the date.</a:t>
            </a:r>
          </a:p>
        </p:txBody>
      </p:sp>
    </p:spTree>
    <p:extLst>
      <p:ext uri="{BB962C8B-B14F-4D97-AF65-F5344CB8AC3E}">
        <p14:creationId xmlns:p14="http://schemas.microsoft.com/office/powerpoint/2010/main" val="272386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5A52-EB72-8381-9004-15EFA08A1549}"/>
              </a:ext>
            </a:extLst>
          </p:cNvPr>
          <p:cNvSpPr>
            <a:spLocks noGrp="1"/>
          </p:cNvSpPr>
          <p:nvPr>
            <p:ph type="title"/>
          </p:nvPr>
        </p:nvSpPr>
        <p:spPr>
          <a:xfrm>
            <a:off x="3056709" y="287383"/>
            <a:ext cx="9135291" cy="6283234"/>
          </a:xfrm>
        </p:spPr>
        <p:txBody>
          <a:bodyPr anchor="t"/>
          <a:lstStyle/>
          <a:p>
            <a:pPr algn="ctr"/>
            <a:r>
              <a:rPr lang="en-US" sz="3600" b="1" dirty="0"/>
              <a:t>Repeat the mixing directions each week.</a:t>
            </a:r>
            <a:br>
              <a:rPr lang="en-US" sz="3600" b="1" dirty="0"/>
            </a:br>
            <a:r>
              <a:rPr lang="en-US" sz="3600" b="1" dirty="0"/>
              <a:t>Mark the top of the contents and date.</a:t>
            </a:r>
            <a:br>
              <a:rPr lang="en-US" sz="3600" b="1" dirty="0"/>
            </a:br>
            <a:r>
              <a:rPr lang="en-US" sz="3600" b="1" dirty="0"/>
              <a:t>Note if the contents are dry. </a:t>
            </a:r>
            <a:br>
              <a:rPr lang="en-US" sz="3600" b="1" dirty="0"/>
            </a:br>
            <a:br>
              <a:rPr lang="en-US" sz="3600" b="1" dirty="0"/>
            </a:br>
            <a:r>
              <a:rPr lang="en-US" sz="3600" b="1" dirty="0"/>
              <a:t>If no moisture appears on the side of the bottle, unscrew the lid and add a teaspoon of water.</a:t>
            </a:r>
            <a:br>
              <a:rPr lang="en-US" sz="3600" b="1" dirty="0"/>
            </a:br>
            <a:br>
              <a:rPr lang="en-US" sz="3600" b="1" dirty="0"/>
            </a:br>
            <a:r>
              <a:rPr lang="en-US" sz="3600" b="1" dirty="0"/>
              <a:t>Mix the ingredients.</a:t>
            </a:r>
            <a:br>
              <a:rPr lang="en-US" sz="3600" b="1" dirty="0"/>
            </a:br>
            <a:br>
              <a:rPr lang="en-US" sz="3600" b="1" dirty="0"/>
            </a:br>
            <a:r>
              <a:rPr lang="en-US" sz="3600" b="1" dirty="0"/>
              <a:t>Add more water if it still looks dry. </a:t>
            </a:r>
            <a:br>
              <a:rPr lang="en-US" sz="3600" b="1" dirty="0"/>
            </a:br>
            <a:r>
              <a:rPr lang="en-US" sz="3600" b="1" dirty="0"/>
              <a:t>Do Not add too much. </a:t>
            </a:r>
          </a:p>
        </p:txBody>
      </p:sp>
    </p:spTree>
    <p:extLst>
      <p:ext uri="{BB962C8B-B14F-4D97-AF65-F5344CB8AC3E}">
        <p14:creationId xmlns:p14="http://schemas.microsoft.com/office/powerpoint/2010/main" val="328461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72B37-52D4-0A96-B878-D66F72705952}"/>
              </a:ext>
            </a:extLst>
          </p:cNvPr>
          <p:cNvSpPr>
            <a:spLocks noGrp="1"/>
          </p:cNvSpPr>
          <p:nvPr>
            <p:ph sz="half" idx="1"/>
          </p:nvPr>
        </p:nvSpPr>
        <p:spPr>
          <a:xfrm>
            <a:off x="352697" y="418011"/>
            <a:ext cx="8932971" cy="6008547"/>
          </a:xfrm>
        </p:spPr>
        <p:txBody>
          <a:bodyPr>
            <a:normAutofit/>
          </a:bodyPr>
          <a:lstStyle/>
          <a:p>
            <a:pPr marL="0" indent="0" algn="ctr">
              <a:buNone/>
            </a:pPr>
            <a:r>
              <a:rPr lang="en-US" sz="4400" b="1" u="sng" dirty="0"/>
              <a:t>Too Much Water!</a:t>
            </a:r>
          </a:p>
          <a:p>
            <a:pPr marL="0" indent="0">
              <a:buNone/>
            </a:pPr>
            <a:r>
              <a:rPr lang="en-US" sz="4400" b="1" dirty="0"/>
              <a:t>Open the lid and put in a sunny location so it can dry out.</a:t>
            </a:r>
          </a:p>
          <a:p>
            <a:pPr marL="0" indent="0">
              <a:buNone/>
            </a:pPr>
            <a:r>
              <a:rPr lang="en-US" sz="4400" b="1" dirty="0"/>
              <a:t>Remember to put the lid back on when it has dried out.</a:t>
            </a:r>
          </a:p>
        </p:txBody>
      </p:sp>
    </p:spTree>
    <p:extLst>
      <p:ext uri="{BB962C8B-B14F-4D97-AF65-F5344CB8AC3E}">
        <p14:creationId xmlns:p14="http://schemas.microsoft.com/office/powerpoint/2010/main" val="24096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449052" y="313508"/>
            <a:ext cx="2803363" cy="1308863"/>
          </a:xfrm>
        </p:spPr>
        <p:txBody>
          <a:bodyPr wrap="square" anchor="b">
            <a:noAutofit/>
          </a:bodyPr>
          <a:lstStyle/>
          <a:p>
            <a:r>
              <a:rPr lang="en-US" sz="6600" b="1" u="sng" dirty="0"/>
              <a:t>Smells</a:t>
            </a:r>
          </a:p>
        </p:txBody>
      </p:sp>
      <p:sp>
        <p:nvSpPr>
          <p:cNvPr id="5" name="Text Placeholder 4">
            <a:extLst>
              <a:ext uri="{FF2B5EF4-FFF2-40B4-BE49-F238E27FC236}">
                <a16:creationId xmlns:a16="http://schemas.microsoft.com/office/drawing/2014/main" id="{96FF0AF1-4DCF-CDD5-5F7A-2C4A0BA9BF62}"/>
              </a:ext>
            </a:extLst>
          </p:cNvPr>
          <p:cNvSpPr>
            <a:spLocks noGrp="1"/>
          </p:cNvSpPr>
          <p:nvPr>
            <p:ph type="body" sz="quarter" idx="17"/>
          </p:nvPr>
        </p:nvSpPr>
        <p:spPr>
          <a:xfrm>
            <a:off x="3918857" y="613955"/>
            <a:ext cx="8273143" cy="5482046"/>
          </a:xfrm>
        </p:spPr>
        <p:txBody>
          <a:bodyPr>
            <a:normAutofit/>
          </a:bodyPr>
          <a:lstStyle/>
          <a:p>
            <a:r>
              <a:rPr lang="en-US" sz="4800" b="1" dirty="0"/>
              <a:t>Something went wrong!</a:t>
            </a:r>
          </a:p>
          <a:p>
            <a:r>
              <a:rPr lang="en-US" sz="4800" b="1" dirty="0"/>
              <a:t>Too much water?</a:t>
            </a:r>
          </a:p>
          <a:p>
            <a:r>
              <a:rPr lang="en-US" sz="4800" b="1" dirty="0"/>
              <a:t>Open the duct tape.</a:t>
            </a:r>
          </a:p>
          <a:p>
            <a:r>
              <a:rPr lang="en-US" sz="4800" b="1" dirty="0"/>
              <a:t>Add shredded newspaper.</a:t>
            </a:r>
          </a:p>
        </p:txBody>
      </p:sp>
    </p:spTree>
    <p:extLst>
      <p:ext uri="{BB962C8B-B14F-4D97-AF65-F5344CB8AC3E}">
        <p14:creationId xmlns:p14="http://schemas.microsoft.com/office/powerpoint/2010/main" val="44507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F37886-64BE-E3CB-098F-55F0B922183C}"/>
              </a:ext>
            </a:extLst>
          </p:cNvPr>
          <p:cNvSpPr>
            <a:spLocks noGrp="1"/>
          </p:cNvSpPr>
          <p:nvPr>
            <p:ph type="body" sz="quarter" idx="14"/>
          </p:nvPr>
        </p:nvSpPr>
        <p:spPr>
          <a:xfrm>
            <a:off x="656823" y="115910"/>
            <a:ext cx="10990887" cy="6632620"/>
          </a:xfrm>
        </p:spPr>
        <p:txBody>
          <a:bodyPr>
            <a:noAutofit/>
          </a:bodyPr>
          <a:lstStyle/>
          <a:p>
            <a:r>
              <a:rPr lang="en-US" sz="4800" b="1" dirty="0"/>
              <a:t>When finished –</a:t>
            </a:r>
          </a:p>
          <a:p>
            <a:endParaRPr lang="en-US" sz="4800" b="1" dirty="0"/>
          </a:p>
          <a:p>
            <a:r>
              <a:rPr lang="en-US" sz="4800" b="1" dirty="0"/>
              <a:t>Let the compost rest for about 3 to 6 weeks.</a:t>
            </a:r>
          </a:p>
          <a:p>
            <a:r>
              <a:rPr lang="en-US" sz="4800" b="1" dirty="0"/>
              <a:t>It should smell like fresh soil.</a:t>
            </a:r>
          </a:p>
          <a:p>
            <a:endParaRPr lang="en-US" sz="2800" b="1" dirty="0"/>
          </a:p>
        </p:txBody>
      </p:sp>
    </p:spTree>
    <p:extLst>
      <p:ext uri="{BB962C8B-B14F-4D97-AF65-F5344CB8AC3E}">
        <p14:creationId xmlns:p14="http://schemas.microsoft.com/office/powerpoint/2010/main" val="425366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F37886-64BE-E3CB-098F-55F0B922183C}"/>
              </a:ext>
            </a:extLst>
          </p:cNvPr>
          <p:cNvSpPr>
            <a:spLocks noGrp="1"/>
          </p:cNvSpPr>
          <p:nvPr>
            <p:ph type="body" sz="quarter" idx="14"/>
          </p:nvPr>
        </p:nvSpPr>
        <p:spPr>
          <a:xfrm>
            <a:off x="0" y="115910"/>
            <a:ext cx="12191999" cy="6632620"/>
          </a:xfrm>
        </p:spPr>
        <p:txBody>
          <a:bodyPr>
            <a:noAutofit/>
          </a:bodyPr>
          <a:lstStyle/>
          <a:p>
            <a:endParaRPr lang="en-US" sz="2800" b="1" dirty="0"/>
          </a:p>
          <a:p>
            <a:r>
              <a:rPr lang="en-US" sz="4400" b="1" dirty="0"/>
              <a:t>Cut the duct tape and dump the contents into a small flowerpot. </a:t>
            </a:r>
          </a:p>
          <a:p>
            <a:r>
              <a:rPr lang="en-US" sz="4400" b="1" dirty="0"/>
              <a:t>Add more potting soil if needed.</a:t>
            </a:r>
          </a:p>
          <a:p>
            <a:r>
              <a:rPr lang="en-US" sz="4400" b="1" dirty="0"/>
              <a:t>Plant a plant in the container and watch it grow!</a:t>
            </a:r>
          </a:p>
        </p:txBody>
      </p:sp>
    </p:spTree>
    <p:extLst>
      <p:ext uri="{BB962C8B-B14F-4D97-AF65-F5344CB8AC3E}">
        <p14:creationId xmlns:p14="http://schemas.microsoft.com/office/powerpoint/2010/main" val="211526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530307" y="142049"/>
            <a:ext cx="5565693" cy="6245872"/>
          </a:xfrm>
        </p:spPr>
        <p:txBody>
          <a:bodyPr wrap="square" anchor="t">
            <a:normAutofit/>
          </a:bodyPr>
          <a:lstStyle/>
          <a:p>
            <a:r>
              <a:rPr lang="en-US" sz="4800" b="1" u="sng" dirty="0"/>
              <a:t>Materials </a:t>
            </a:r>
            <a:br>
              <a:rPr lang="en-US" sz="4800" b="1" dirty="0"/>
            </a:br>
            <a:r>
              <a:rPr lang="en-US" sz="4800" b="1" dirty="0"/>
              <a:t>2 Liter Bottles</a:t>
            </a:r>
            <a:br>
              <a:rPr lang="en-US" sz="4800" b="1" dirty="0"/>
            </a:br>
            <a:r>
              <a:rPr lang="en-US" sz="4800" b="1" dirty="0"/>
              <a:t>Scissors</a:t>
            </a:r>
            <a:br>
              <a:rPr lang="en-US" sz="4800" b="1" dirty="0"/>
            </a:br>
            <a:r>
              <a:rPr lang="en-US" sz="4800" b="1" dirty="0"/>
              <a:t>Duct Tape</a:t>
            </a:r>
            <a:br>
              <a:rPr lang="en-US" sz="4800" b="1" dirty="0"/>
            </a:br>
            <a:r>
              <a:rPr lang="en-US" sz="4800" b="1" dirty="0"/>
              <a:t>Soil</a:t>
            </a:r>
            <a:br>
              <a:rPr lang="en-US" sz="4800" b="1" dirty="0"/>
            </a:br>
            <a:r>
              <a:rPr lang="en-US" sz="4800" b="1" dirty="0"/>
              <a:t>Vegetable Scraps</a:t>
            </a:r>
            <a:br>
              <a:rPr lang="en-US" sz="4800" b="1" dirty="0"/>
            </a:br>
            <a:r>
              <a:rPr lang="en-US" sz="4800" b="1" dirty="0"/>
              <a:t>Newspaper strips</a:t>
            </a:r>
            <a:br>
              <a:rPr lang="en-US" sz="4800" b="1" dirty="0"/>
            </a:br>
            <a:r>
              <a:rPr lang="en-US" sz="4800" b="1" dirty="0"/>
              <a:t>Water</a:t>
            </a:r>
          </a:p>
        </p:txBody>
      </p:sp>
      <p:pic>
        <p:nvPicPr>
          <p:cNvPr id="14" name="Picture 13" descr="A group of people in a classroom&#10;&#10;Description automatically generated">
            <a:extLst>
              <a:ext uri="{FF2B5EF4-FFF2-40B4-BE49-F238E27FC236}">
                <a16:creationId xmlns:a16="http://schemas.microsoft.com/office/drawing/2014/main" id="{7D3A19CD-172D-F558-2940-D9F9385462EC}"/>
              </a:ext>
            </a:extLst>
          </p:cNvPr>
          <p:cNvPicPr>
            <a:picLocks noChangeAspect="1"/>
          </p:cNvPicPr>
          <p:nvPr/>
        </p:nvPicPr>
        <p:blipFill rotWithShape="1">
          <a:blip r:embed="rId3"/>
          <a:srcRect l="28650" t="39156" r="36540"/>
          <a:stretch/>
        </p:blipFill>
        <p:spPr>
          <a:xfrm>
            <a:off x="6777176" y="142049"/>
            <a:ext cx="5017171" cy="6577055"/>
          </a:xfrm>
          <a:prstGeom prst="rect">
            <a:avLst/>
          </a:prstGeom>
        </p:spPr>
      </p:pic>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F37886-64BE-E3CB-098F-55F0B922183C}"/>
              </a:ext>
            </a:extLst>
          </p:cNvPr>
          <p:cNvSpPr>
            <a:spLocks noGrp="1"/>
          </p:cNvSpPr>
          <p:nvPr>
            <p:ph type="body" sz="quarter" idx="14"/>
          </p:nvPr>
        </p:nvSpPr>
        <p:spPr>
          <a:xfrm>
            <a:off x="656823" y="115910"/>
            <a:ext cx="10990887" cy="6632620"/>
          </a:xfrm>
        </p:spPr>
        <p:txBody>
          <a:bodyPr>
            <a:noAutofit/>
          </a:bodyPr>
          <a:lstStyle/>
          <a:p>
            <a:endParaRPr lang="en-US" sz="4000" b="1" dirty="0"/>
          </a:p>
          <a:p>
            <a:r>
              <a:rPr lang="en-US" sz="5400" b="1" dirty="0"/>
              <a:t>Congratulate the students, </a:t>
            </a:r>
          </a:p>
          <a:p>
            <a:r>
              <a:rPr lang="en-US" sz="5400" b="1" dirty="0"/>
              <a:t>they have taken </a:t>
            </a:r>
          </a:p>
          <a:p>
            <a:r>
              <a:rPr lang="en-US" sz="5400" b="1" dirty="0"/>
              <a:t>old material and renewed it</a:t>
            </a:r>
          </a:p>
          <a:p>
            <a:r>
              <a:rPr lang="en-US" sz="5400" b="1" dirty="0"/>
              <a:t> into usable soil!</a:t>
            </a:r>
          </a:p>
        </p:txBody>
      </p:sp>
    </p:spTree>
    <p:extLst>
      <p:ext uri="{BB962C8B-B14F-4D97-AF65-F5344CB8AC3E}">
        <p14:creationId xmlns:p14="http://schemas.microsoft.com/office/powerpoint/2010/main" val="1324501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2653597" y="338366"/>
            <a:ext cx="6347868" cy="1808674"/>
          </a:xfrm>
        </p:spPr>
        <p:txBody>
          <a:bodyPr wrap="square" anchor="b">
            <a:noAutofit/>
          </a:bodyPr>
          <a:lstStyle/>
          <a:p>
            <a:r>
              <a:rPr lang="en-US" sz="9600" b="1"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body" sz="quarter" idx="14"/>
          </p:nvPr>
        </p:nvSpPr>
        <p:spPr>
          <a:xfrm>
            <a:off x="3676" y="2401536"/>
            <a:ext cx="12188324" cy="3619253"/>
          </a:xfrm>
        </p:spPr>
        <p:txBody>
          <a:bodyPr anchor="ctr">
            <a:noAutofit/>
          </a:bodyPr>
          <a:lstStyle/>
          <a:p>
            <a:r>
              <a:rPr lang="en-US" sz="5400" b="1" dirty="0"/>
              <a:t>Diane Curlee</a:t>
            </a:r>
          </a:p>
          <a:p>
            <a:r>
              <a:rPr lang="en-US" sz="5400" b="1" dirty="0"/>
              <a:t>dcurlee@orangeburgcounty.org</a:t>
            </a:r>
          </a:p>
          <a:p>
            <a:r>
              <a:rPr lang="en-US" sz="5400" b="1" dirty="0"/>
              <a:t>www.Orangeburgswcd.com</a:t>
            </a:r>
          </a:p>
        </p:txBody>
      </p:sp>
    </p:spTree>
    <p:extLst>
      <p:ext uri="{BB962C8B-B14F-4D97-AF65-F5344CB8AC3E}">
        <p14:creationId xmlns:p14="http://schemas.microsoft.com/office/powerpoint/2010/main" val="310368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0" y="-707037"/>
            <a:ext cx="5565693" cy="3848060"/>
          </a:xfrm>
        </p:spPr>
        <p:txBody>
          <a:bodyPr wrap="square" anchor="ctr">
            <a:normAutofit/>
          </a:bodyPr>
          <a:lstStyle/>
          <a:p>
            <a:r>
              <a:rPr lang="en-US" sz="7200" b="1" dirty="0"/>
              <a:t>Prepare the Bottle</a:t>
            </a:r>
          </a:p>
        </p:txBody>
      </p:sp>
      <p:pic>
        <p:nvPicPr>
          <p:cNvPr id="14" name="Picture 13" descr="A group of people in a classroom&#10;&#10;Description automatically generated">
            <a:extLst>
              <a:ext uri="{FF2B5EF4-FFF2-40B4-BE49-F238E27FC236}">
                <a16:creationId xmlns:a16="http://schemas.microsoft.com/office/drawing/2014/main" id="{7D3A19CD-172D-F558-2940-D9F9385462EC}"/>
              </a:ext>
            </a:extLst>
          </p:cNvPr>
          <p:cNvPicPr>
            <a:picLocks noChangeAspect="1"/>
          </p:cNvPicPr>
          <p:nvPr/>
        </p:nvPicPr>
        <p:blipFill rotWithShape="1">
          <a:blip r:embed="rId3"/>
          <a:srcRect l="28650" t="39156" r="36540"/>
          <a:stretch/>
        </p:blipFill>
        <p:spPr>
          <a:xfrm>
            <a:off x="6777176" y="142049"/>
            <a:ext cx="5017171" cy="6577055"/>
          </a:xfrm>
          <a:prstGeom prst="rect">
            <a:avLst/>
          </a:prstGeom>
        </p:spPr>
      </p:pic>
    </p:spTree>
    <p:extLst>
      <p:ext uri="{BB962C8B-B14F-4D97-AF65-F5344CB8AC3E}">
        <p14:creationId xmlns:p14="http://schemas.microsoft.com/office/powerpoint/2010/main" val="96956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2312410" y="420884"/>
            <a:ext cx="7899912" cy="1047454"/>
          </a:xfrm>
        </p:spPr>
        <p:txBody>
          <a:bodyPr wrap="square" anchor="b">
            <a:noAutofit/>
          </a:bodyPr>
          <a:lstStyle/>
          <a:p>
            <a:r>
              <a:rPr lang="en-US" sz="8800" b="1" dirty="0"/>
              <a:t>Select a Container  </a:t>
            </a:r>
            <a:r>
              <a:rPr lang="en-US" sz="8800" dirty="0"/>
              <a:t> </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2080111" y="1478752"/>
            <a:ext cx="8364511" cy="4366464"/>
          </a:xfrm>
        </p:spPr>
        <p:txBody>
          <a:bodyPr>
            <a:noAutofit/>
          </a:bodyPr>
          <a:lstStyle/>
          <a:p>
            <a:pPr>
              <a:lnSpc>
                <a:spcPct val="100000"/>
              </a:lnSpc>
            </a:pPr>
            <a:r>
              <a:rPr lang="en-US" sz="6600" b="1" u="sng" dirty="0"/>
              <a:t>Clear</a:t>
            </a:r>
          </a:p>
          <a:p>
            <a:pPr>
              <a:lnSpc>
                <a:spcPct val="100000"/>
              </a:lnSpc>
            </a:pPr>
            <a:endParaRPr lang="en-US" sz="4800" b="1" u="sng" dirty="0"/>
          </a:p>
          <a:p>
            <a:r>
              <a:rPr lang="en-US" sz="6600" b="1" u="sng" dirty="0"/>
              <a:t>Size</a:t>
            </a:r>
          </a:p>
        </p:txBody>
      </p:sp>
    </p:spTree>
    <p:extLst>
      <p:ext uri="{BB962C8B-B14F-4D97-AF65-F5344CB8AC3E}">
        <p14:creationId xmlns:p14="http://schemas.microsoft.com/office/powerpoint/2010/main" val="163979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a:xfrm>
            <a:off x="364366" y="199345"/>
            <a:ext cx="9380525" cy="1582312"/>
          </a:xfrm>
        </p:spPr>
        <p:txBody>
          <a:bodyPr>
            <a:normAutofit/>
          </a:bodyPr>
          <a:lstStyle/>
          <a:p>
            <a:r>
              <a:rPr lang="en-US" sz="7200" b="1" dirty="0"/>
              <a:t>Choosing the container.</a:t>
            </a:r>
          </a:p>
        </p:txBody>
      </p:sp>
      <p:sp>
        <p:nvSpPr>
          <p:cNvPr id="2" name="Content Placeholder 1">
            <a:extLst>
              <a:ext uri="{FF2B5EF4-FFF2-40B4-BE49-F238E27FC236}">
                <a16:creationId xmlns:a16="http://schemas.microsoft.com/office/drawing/2014/main" id="{C3957EAB-1A32-A2FE-6656-37F9DA322CC7}"/>
              </a:ext>
            </a:extLst>
          </p:cNvPr>
          <p:cNvSpPr>
            <a:spLocks noGrp="1"/>
          </p:cNvSpPr>
          <p:nvPr>
            <p:ph idx="10"/>
          </p:nvPr>
        </p:nvSpPr>
        <p:spPr>
          <a:xfrm>
            <a:off x="1100831" y="1658983"/>
            <a:ext cx="10094038" cy="4550835"/>
          </a:xfrm>
        </p:spPr>
        <p:txBody>
          <a:bodyPr>
            <a:normAutofit/>
          </a:bodyPr>
          <a:lstStyle/>
          <a:p>
            <a:pPr algn="ctr">
              <a:lnSpc>
                <a:spcPct val="100000"/>
              </a:lnSpc>
            </a:pPr>
            <a:r>
              <a:rPr lang="en-US" sz="5400" b="1" dirty="0"/>
              <a:t>Volume</a:t>
            </a:r>
          </a:p>
          <a:p>
            <a:pPr algn="ctr">
              <a:lnSpc>
                <a:spcPct val="100000"/>
              </a:lnSpc>
            </a:pPr>
            <a:endParaRPr lang="en-US" sz="900" dirty="0"/>
          </a:p>
          <a:p>
            <a:pPr algn="ctr">
              <a:lnSpc>
                <a:spcPct val="100000"/>
              </a:lnSpc>
            </a:pPr>
            <a:r>
              <a:rPr lang="en-US" sz="5400" b="1" dirty="0"/>
              <a:t>2 Liter Soda Bottles - Best</a:t>
            </a:r>
          </a:p>
          <a:p>
            <a:pPr algn="ctr">
              <a:lnSpc>
                <a:spcPct val="100000"/>
              </a:lnSpc>
            </a:pPr>
            <a:r>
              <a:rPr lang="en-US" sz="5400" b="1" dirty="0"/>
              <a:t> 2-quart juice container </a:t>
            </a:r>
          </a:p>
          <a:p>
            <a:pPr algn="ctr">
              <a:lnSpc>
                <a:spcPct val="100000"/>
              </a:lnSpc>
            </a:pPr>
            <a:r>
              <a:rPr lang="en-US" sz="5400" b="1" dirty="0"/>
              <a:t>will work</a:t>
            </a:r>
          </a:p>
        </p:txBody>
      </p:sp>
    </p:spTree>
    <p:extLst>
      <p:ext uri="{BB962C8B-B14F-4D97-AF65-F5344CB8AC3E}">
        <p14:creationId xmlns:p14="http://schemas.microsoft.com/office/powerpoint/2010/main" val="194486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342B50-00EA-8441-D39B-8497516D1699}"/>
              </a:ext>
            </a:extLst>
          </p:cNvPr>
          <p:cNvSpPr>
            <a:spLocks noGrp="1"/>
          </p:cNvSpPr>
          <p:nvPr>
            <p:ph type="title"/>
          </p:nvPr>
        </p:nvSpPr>
        <p:spPr>
          <a:xfrm>
            <a:off x="3605349" y="503745"/>
            <a:ext cx="8428755" cy="998484"/>
          </a:xfrm>
        </p:spPr>
        <p:txBody>
          <a:bodyPr>
            <a:noAutofit/>
          </a:bodyPr>
          <a:lstStyle/>
          <a:p>
            <a:pPr algn="r"/>
            <a:r>
              <a:rPr lang="en-US" sz="6000" b="1" dirty="0"/>
              <a:t>Prepare the Container</a:t>
            </a:r>
          </a:p>
        </p:txBody>
      </p:sp>
      <p:sp>
        <p:nvSpPr>
          <p:cNvPr id="2" name="Content Placeholder 1">
            <a:extLst>
              <a:ext uri="{FF2B5EF4-FFF2-40B4-BE49-F238E27FC236}">
                <a16:creationId xmlns:a16="http://schemas.microsoft.com/office/drawing/2014/main" id="{2B95C1EC-6C3E-006A-6A7D-2BA8B7E3E740}"/>
              </a:ext>
            </a:extLst>
          </p:cNvPr>
          <p:cNvSpPr>
            <a:spLocks noGrp="1"/>
          </p:cNvSpPr>
          <p:nvPr>
            <p:ph idx="10"/>
          </p:nvPr>
        </p:nvSpPr>
        <p:spPr>
          <a:xfrm>
            <a:off x="4011821" y="2543926"/>
            <a:ext cx="8022283" cy="3260962"/>
          </a:xfrm>
          <a:noFill/>
        </p:spPr>
        <p:txBody>
          <a:bodyPr>
            <a:noAutofit/>
          </a:bodyPr>
          <a:lstStyle/>
          <a:p>
            <a:pPr algn="r">
              <a:lnSpc>
                <a:spcPct val="110000"/>
              </a:lnSpc>
            </a:pPr>
            <a:r>
              <a:rPr lang="en-US" sz="6000" b="1" dirty="0"/>
              <a:t>Make Air Holes.</a:t>
            </a:r>
          </a:p>
          <a:p>
            <a:pPr algn="r">
              <a:lnSpc>
                <a:spcPct val="110000"/>
              </a:lnSpc>
            </a:pPr>
            <a:endParaRPr lang="en-US" sz="3600" b="1" dirty="0"/>
          </a:p>
          <a:p>
            <a:pPr algn="r">
              <a:lnSpc>
                <a:spcPct val="110000"/>
              </a:lnSpc>
            </a:pPr>
            <a:r>
              <a:rPr lang="en-US" sz="6000" b="1" dirty="0"/>
              <a:t>Compost needs air.</a:t>
            </a:r>
          </a:p>
        </p:txBody>
      </p:sp>
    </p:spTree>
    <p:extLst>
      <p:ext uri="{BB962C8B-B14F-4D97-AF65-F5344CB8AC3E}">
        <p14:creationId xmlns:p14="http://schemas.microsoft.com/office/powerpoint/2010/main" val="320246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342B50-00EA-8441-D39B-8497516D1699}"/>
              </a:ext>
            </a:extLst>
          </p:cNvPr>
          <p:cNvSpPr>
            <a:spLocks noGrp="1"/>
          </p:cNvSpPr>
          <p:nvPr>
            <p:ph type="title"/>
          </p:nvPr>
        </p:nvSpPr>
        <p:spPr>
          <a:xfrm>
            <a:off x="2535521" y="128973"/>
            <a:ext cx="9656479" cy="1254563"/>
          </a:xfrm>
        </p:spPr>
        <p:txBody>
          <a:bodyPr>
            <a:noAutofit/>
          </a:bodyPr>
          <a:lstStyle/>
          <a:p>
            <a:r>
              <a:rPr lang="en-US" sz="8000" b="1" dirty="0"/>
              <a:t>Prepare the Container</a:t>
            </a:r>
          </a:p>
        </p:txBody>
      </p:sp>
      <p:sp>
        <p:nvSpPr>
          <p:cNvPr id="2" name="Content Placeholder 1">
            <a:extLst>
              <a:ext uri="{FF2B5EF4-FFF2-40B4-BE49-F238E27FC236}">
                <a16:creationId xmlns:a16="http://schemas.microsoft.com/office/drawing/2014/main" id="{2B95C1EC-6C3E-006A-6A7D-2BA8B7E3E740}"/>
              </a:ext>
            </a:extLst>
          </p:cNvPr>
          <p:cNvSpPr>
            <a:spLocks noGrp="1"/>
          </p:cNvSpPr>
          <p:nvPr>
            <p:ph idx="10"/>
          </p:nvPr>
        </p:nvSpPr>
        <p:spPr>
          <a:xfrm>
            <a:off x="2279561" y="1725769"/>
            <a:ext cx="9656479" cy="4530854"/>
          </a:xfrm>
          <a:solidFill>
            <a:schemeClr val="bg2"/>
          </a:solidFill>
        </p:spPr>
        <p:txBody>
          <a:bodyPr>
            <a:normAutofit fontScale="40000" lnSpcReduction="20000"/>
          </a:bodyPr>
          <a:lstStyle/>
          <a:p>
            <a:pPr algn="ctr">
              <a:lnSpc>
                <a:spcPct val="110000"/>
              </a:lnSpc>
            </a:pPr>
            <a:r>
              <a:rPr lang="en-US" sz="13500" b="1" dirty="0"/>
              <a:t>Make holes in the top ¼ of the container, near the lid. </a:t>
            </a:r>
          </a:p>
          <a:p>
            <a:pPr algn="ctr">
              <a:lnSpc>
                <a:spcPct val="110000"/>
              </a:lnSpc>
            </a:pPr>
            <a:endParaRPr lang="en-US" sz="2000" b="1" dirty="0"/>
          </a:p>
          <a:p>
            <a:pPr algn="ctr">
              <a:lnSpc>
                <a:spcPct val="110000"/>
              </a:lnSpc>
            </a:pPr>
            <a:r>
              <a:rPr lang="en-US" sz="12000" b="1" dirty="0"/>
              <a:t>6 holes</a:t>
            </a:r>
          </a:p>
          <a:p>
            <a:pPr algn="ctr">
              <a:lnSpc>
                <a:spcPct val="110000"/>
              </a:lnSpc>
            </a:pPr>
            <a:endParaRPr lang="en-US" sz="2300" b="1" dirty="0"/>
          </a:p>
          <a:p>
            <a:pPr algn="ctr">
              <a:lnSpc>
                <a:spcPct val="110000"/>
              </a:lnSpc>
            </a:pPr>
            <a:r>
              <a:rPr lang="en-US" sz="12000" b="1" dirty="0"/>
              <a:t>Keep the holes above the label.</a:t>
            </a:r>
          </a:p>
          <a:p>
            <a:endParaRPr lang="en-US" dirty="0"/>
          </a:p>
        </p:txBody>
      </p:sp>
    </p:spTree>
    <p:extLst>
      <p:ext uri="{BB962C8B-B14F-4D97-AF65-F5344CB8AC3E}">
        <p14:creationId xmlns:p14="http://schemas.microsoft.com/office/powerpoint/2010/main" val="149756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342B50-00EA-8441-D39B-8497516D1699}"/>
              </a:ext>
            </a:extLst>
          </p:cNvPr>
          <p:cNvSpPr>
            <a:spLocks noGrp="1"/>
          </p:cNvSpPr>
          <p:nvPr>
            <p:ph type="title"/>
          </p:nvPr>
        </p:nvSpPr>
        <p:spPr>
          <a:xfrm>
            <a:off x="2213871" y="34957"/>
            <a:ext cx="9978129" cy="1729725"/>
          </a:xfrm>
        </p:spPr>
        <p:txBody>
          <a:bodyPr anchor="ctr">
            <a:noAutofit/>
          </a:bodyPr>
          <a:lstStyle/>
          <a:p>
            <a:pPr algn="r"/>
            <a:r>
              <a:rPr lang="en-US" sz="8000" b="1" dirty="0"/>
              <a:t>Prepare the Container</a:t>
            </a:r>
          </a:p>
        </p:txBody>
      </p:sp>
      <p:sp>
        <p:nvSpPr>
          <p:cNvPr id="2" name="Content Placeholder 1">
            <a:extLst>
              <a:ext uri="{FF2B5EF4-FFF2-40B4-BE49-F238E27FC236}">
                <a16:creationId xmlns:a16="http://schemas.microsoft.com/office/drawing/2014/main" id="{2B95C1EC-6C3E-006A-6A7D-2BA8B7E3E740}"/>
              </a:ext>
            </a:extLst>
          </p:cNvPr>
          <p:cNvSpPr>
            <a:spLocks noGrp="1"/>
          </p:cNvSpPr>
          <p:nvPr>
            <p:ph idx="10"/>
          </p:nvPr>
        </p:nvSpPr>
        <p:spPr>
          <a:xfrm>
            <a:off x="1519707" y="2125014"/>
            <a:ext cx="9976865" cy="4337698"/>
          </a:xfrm>
        </p:spPr>
        <p:txBody>
          <a:bodyPr>
            <a:normAutofit fontScale="62500" lnSpcReduction="20000"/>
          </a:bodyPr>
          <a:lstStyle/>
          <a:p>
            <a:r>
              <a:rPr lang="en-US" sz="10100" b="1" dirty="0"/>
              <a:t>Mark the top of the label to use as a guide.</a:t>
            </a:r>
          </a:p>
          <a:p>
            <a:r>
              <a:rPr lang="en-US" sz="12600" b="1" dirty="0"/>
              <a:t>Remove the label. </a:t>
            </a:r>
          </a:p>
        </p:txBody>
      </p:sp>
    </p:spTree>
    <p:extLst>
      <p:ext uri="{BB962C8B-B14F-4D97-AF65-F5344CB8AC3E}">
        <p14:creationId xmlns:p14="http://schemas.microsoft.com/office/powerpoint/2010/main" val="84015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342B50-00EA-8441-D39B-8497516D1699}"/>
              </a:ext>
            </a:extLst>
          </p:cNvPr>
          <p:cNvSpPr>
            <a:spLocks noGrp="1"/>
          </p:cNvSpPr>
          <p:nvPr>
            <p:ph type="title"/>
          </p:nvPr>
        </p:nvSpPr>
        <p:spPr>
          <a:xfrm>
            <a:off x="6293516" y="395288"/>
            <a:ext cx="5204319" cy="1827693"/>
          </a:xfrm>
        </p:spPr>
        <p:txBody>
          <a:bodyPr anchor="ctr">
            <a:noAutofit/>
          </a:bodyPr>
          <a:lstStyle/>
          <a:p>
            <a:pPr algn="ctr"/>
            <a:r>
              <a:rPr lang="en-US" sz="6600" b="1" dirty="0"/>
              <a:t>Prepare the Container</a:t>
            </a:r>
          </a:p>
        </p:txBody>
      </p:sp>
      <p:sp>
        <p:nvSpPr>
          <p:cNvPr id="2" name="Content Placeholder 1">
            <a:extLst>
              <a:ext uri="{FF2B5EF4-FFF2-40B4-BE49-F238E27FC236}">
                <a16:creationId xmlns:a16="http://schemas.microsoft.com/office/drawing/2014/main" id="{2B95C1EC-6C3E-006A-6A7D-2BA8B7E3E740}"/>
              </a:ext>
            </a:extLst>
          </p:cNvPr>
          <p:cNvSpPr>
            <a:spLocks noGrp="1"/>
          </p:cNvSpPr>
          <p:nvPr>
            <p:ph idx="10"/>
          </p:nvPr>
        </p:nvSpPr>
        <p:spPr>
          <a:xfrm>
            <a:off x="6289200" y="2625782"/>
            <a:ext cx="5207372" cy="2827567"/>
          </a:xfrm>
        </p:spPr>
        <p:txBody>
          <a:bodyPr>
            <a:normAutofit lnSpcReduction="10000"/>
          </a:bodyPr>
          <a:lstStyle/>
          <a:p>
            <a:pPr algn="ctr"/>
            <a:r>
              <a:rPr lang="en-US" sz="6000" b="1" dirty="0"/>
              <a:t>Make a Hinged top</a:t>
            </a:r>
            <a:r>
              <a:rPr lang="en-US" b="1" dirty="0"/>
              <a:t>.</a:t>
            </a:r>
          </a:p>
          <a:p>
            <a:endParaRPr lang="en-US" dirty="0"/>
          </a:p>
        </p:txBody>
      </p:sp>
      <p:pic>
        <p:nvPicPr>
          <p:cNvPr id="9" name="Picture 8" descr="A group of empty plastic bottles&#10;&#10;Description automatically generated">
            <a:extLst>
              <a:ext uri="{FF2B5EF4-FFF2-40B4-BE49-F238E27FC236}">
                <a16:creationId xmlns:a16="http://schemas.microsoft.com/office/drawing/2014/main" id="{8DA2734C-646C-B8BC-8794-EE1EB776C976}"/>
              </a:ext>
            </a:extLst>
          </p:cNvPr>
          <p:cNvPicPr>
            <a:picLocks noChangeAspect="1"/>
          </p:cNvPicPr>
          <p:nvPr/>
        </p:nvPicPr>
        <p:blipFill rotWithShape="1">
          <a:blip r:embed="rId3"/>
          <a:srcRect l="15957" r="20437"/>
          <a:stretch/>
        </p:blipFill>
        <p:spPr>
          <a:xfrm>
            <a:off x="82302" y="0"/>
            <a:ext cx="5816183" cy="6858000"/>
          </a:xfrm>
          <a:prstGeom prst="rect">
            <a:avLst/>
          </a:prstGeom>
        </p:spPr>
      </p:pic>
    </p:spTree>
    <p:extLst>
      <p:ext uri="{BB962C8B-B14F-4D97-AF65-F5344CB8AC3E}">
        <p14:creationId xmlns:p14="http://schemas.microsoft.com/office/powerpoint/2010/main" val="2569843601"/>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ed design_Win32_SL_V12" id="{1C2463DB-B240-469F-8CD0-EEC3B0ADF03E}" vid="{9B8F5259-2184-42C7-A31C-7C80802B46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310265-34E0-486A-A8A1-332D7793E78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3B63316-9DAC-4D18-8302-85D9D9173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7F5531-B9DA-4E23-8AB6-DACC2F1A08A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{C1AB814A-9F98-460E-A3C3-B67734E5D162}tf11158769_win32</Template>
  <TotalTime>268</TotalTime>
  <Words>1037</Words>
  <Application>Microsoft Office PowerPoint</Application>
  <PresentationFormat>Widescreen</PresentationFormat>
  <Paragraphs>129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Next LT Pro</vt:lpstr>
      <vt:lpstr>Calibri</vt:lpstr>
      <vt:lpstr>Goudy Old Style</vt:lpstr>
      <vt:lpstr>Wingdings</vt:lpstr>
      <vt:lpstr>FrostyVTI</vt:lpstr>
      <vt:lpstr>Composting in the classroom </vt:lpstr>
      <vt:lpstr>Materials  2 Liter Bottles Scissors Duct Tape Soil Vegetable Scraps Newspaper strips Water</vt:lpstr>
      <vt:lpstr>Prepare the Bottle</vt:lpstr>
      <vt:lpstr>Select a Container   </vt:lpstr>
      <vt:lpstr>Choosing the container.</vt:lpstr>
      <vt:lpstr>Prepare the Container</vt:lpstr>
      <vt:lpstr>Prepare the Container</vt:lpstr>
      <vt:lpstr>Prepare the Container</vt:lpstr>
      <vt:lpstr>Prepare the Container</vt:lpstr>
      <vt:lpstr>Compost Starter</vt:lpstr>
      <vt:lpstr>Two Types of Materials  Nitrogen – Greens  Carbon – Browns</vt:lpstr>
      <vt:lpstr>Put a handful of nitrogen materials  Add a handful of carbon materials</vt:lpstr>
      <vt:lpstr>Stir the Contents!  Place the bottle on the table and gently roll the bottle.  Slowly pick the end of the bottle up and rotate the bottle.  When the bottle is upside down, continue to rotate the bottle, and turn it right side up.   Continue until the contents are mixed well.</vt:lpstr>
      <vt:lpstr>Mark the top of the contents of the bottle.  Write the date.</vt:lpstr>
      <vt:lpstr>Repeat the mixing directions each week. Mark the top of the contents and date. Note if the contents are dry.   If no moisture appears on the side of the bottle, unscrew the lid and add a teaspoon of water.  Mix the ingredients.  Add more water if it still looks dry.  Do Not add too much. </vt:lpstr>
      <vt:lpstr>PowerPoint Presentation</vt:lpstr>
      <vt:lpstr>Smells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Composting Seeing is Believing</dc:title>
  <dc:creator>Diane Curlee</dc:creator>
  <cp:lastModifiedBy>Tyus, Meleiah - FPAC-NRCS, MS</cp:lastModifiedBy>
  <cp:revision>7</cp:revision>
  <dcterms:created xsi:type="dcterms:W3CDTF">2023-10-30T20:50:03Z</dcterms:created>
  <dcterms:modified xsi:type="dcterms:W3CDTF">2023-12-14T21:20:53Z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