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rts Mill Goudy" panose="020B060402020202020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87" name="Google Shape;4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 ">
  <p:cSld name="Summary 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627063" y="536575"/>
            <a:ext cx="2616200" cy="174307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>
            <a:spLocks noGrp="1"/>
          </p:cNvSpPr>
          <p:nvPr>
            <p:ph type="pic" idx="3"/>
          </p:nvPr>
        </p:nvSpPr>
        <p:spPr>
          <a:xfrm>
            <a:off x="616853" y="2557090"/>
            <a:ext cx="2616200" cy="174307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>
            <a:spLocks noGrp="1"/>
          </p:cNvSpPr>
          <p:nvPr>
            <p:ph type="pic" idx="4"/>
          </p:nvPr>
        </p:nvSpPr>
        <p:spPr>
          <a:xfrm>
            <a:off x="627063" y="4576347"/>
            <a:ext cx="2616200" cy="174307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864100" y="2876550"/>
            <a:ext cx="6332538" cy="321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1pPr>
            <a:lvl2pPr marL="914400" lvl="1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marL="2286000" lvl="4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318000" y="6357167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6356725" y="6357600"/>
            <a:ext cx="3347285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" name="Google Shape;25;p2"/>
          <p:cNvCxnSpPr/>
          <p:nvPr/>
        </p:nvCxnSpPr>
        <p:spPr>
          <a:xfrm>
            <a:off x="7741725" y="2428148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1"/>
          <p:cNvSpPr>
            <a:spLocks noGrp="1"/>
          </p:cNvSpPr>
          <p:nvPr>
            <p:ph type="pic" idx="2"/>
          </p:nvPr>
        </p:nvSpPr>
        <p:spPr>
          <a:xfrm>
            <a:off x="1166813" y="2479675"/>
            <a:ext cx="1587500" cy="233045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11"/>
          <p:cNvSpPr>
            <a:spLocks noGrp="1"/>
          </p:cNvSpPr>
          <p:nvPr>
            <p:ph type="pic" idx="3"/>
          </p:nvPr>
        </p:nvSpPr>
        <p:spPr>
          <a:xfrm>
            <a:off x="3228885" y="2479675"/>
            <a:ext cx="1587500" cy="233045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11"/>
          <p:cNvSpPr>
            <a:spLocks noGrp="1"/>
          </p:cNvSpPr>
          <p:nvPr>
            <p:ph type="pic" idx="4"/>
          </p:nvPr>
        </p:nvSpPr>
        <p:spPr>
          <a:xfrm>
            <a:off x="5302249" y="2479675"/>
            <a:ext cx="1587500" cy="233045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11"/>
          <p:cNvSpPr>
            <a:spLocks noGrp="1"/>
          </p:cNvSpPr>
          <p:nvPr>
            <p:ph type="pic" idx="5"/>
          </p:nvPr>
        </p:nvSpPr>
        <p:spPr>
          <a:xfrm>
            <a:off x="7364764" y="2479675"/>
            <a:ext cx="1587500" cy="233045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11"/>
          <p:cNvSpPr>
            <a:spLocks noGrp="1"/>
          </p:cNvSpPr>
          <p:nvPr>
            <p:ph type="pic" idx="6"/>
          </p:nvPr>
        </p:nvSpPr>
        <p:spPr>
          <a:xfrm>
            <a:off x="9437688" y="2479675"/>
            <a:ext cx="1587500" cy="233045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84" name="Google Shape;284;p11"/>
          <p:cNvCxnSpPr/>
          <p:nvPr/>
        </p:nvCxnSpPr>
        <p:spPr>
          <a:xfrm>
            <a:off x="5826000" y="1911592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11"/>
          <p:cNvSpPr txBox="1">
            <a:spLocks noGrp="1"/>
          </p:cNvSpPr>
          <p:nvPr>
            <p:ph type="body" idx="1"/>
          </p:nvPr>
        </p:nvSpPr>
        <p:spPr>
          <a:xfrm>
            <a:off x="1166813" y="5094555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11"/>
          <p:cNvSpPr txBox="1">
            <a:spLocks noGrp="1"/>
          </p:cNvSpPr>
          <p:nvPr>
            <p:ph type="body" idx="7"/>
          </p:nvPr>
        </p:nvSpPr>
        <p:spPr>
          <a:xfrm>
            <a:off x="1166813" y="5371723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11"/>
          <p:cNvSpPr txBox="1">
            <a:spLocks noGrp="1"/>
          </p:cNvSpPr>
          <p:nvPr>
            <p:ph type="body" idx="8"/>
          </p:nvPr>
        </p:nvSpPr>
        <p:spPr>
          <a:xfrm>
            <a:off x="3228885" y="5094555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11"/>
          <p:cNvSpPr txBox="1">
            <a:spLocks noGrp="1"/>
          </p:cNvSpPr>
          <p:nvPr>
            <p:ph type="body" idx="9"/>
          </p:nvPr>
        </p:nvSpPr>
        <p:spPr>
          <a:xfrm>
            <a:off x="3228885" y="5371723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11"/>
          <p:cNvSpPr txBox="1">
            <a:spLocks noGrp="1"/>
          </p:cNvSpPr>
          <p:nvPr>
            <p:ph type="body" idx="13"/>
          </p:nvPr>
        </p:nvSpPr>
        <p:spPr>
          <a:xfrm>
            <a:off x="5302249" y="5094555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11"/>
          <p:cNvSpPr txBox="1">
            <a:spLocks noGrp="1"/>
          </p:cNvSpPr>
          <p:nvPr>
            <p:ph type="body" idx="14"/>
          </p:nvPr>
        </p:nvSpPr>
        <p:spPr>
          <a:xfrm>
            <a:off x="5302249" y="5371723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body" idx="15"/>
          </p:nvPr>
        </p:nvSpPr>
        <p:spPr>
          <a:xfrm>
            <a:off x="7364765" y="5094555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11"/>
          <p:cNvSpPr txBox="1">
            <a:spLocks noGrp="1"/>
          </p:cNvSpPr>
          <p:nvPr>
            <p:ph type="body" idx="16"/>
          </p:nvPr>
        </p:nvSpPr>
        <p:spPr>
          <a:xfrm>
            <a:off x="7364765" y="5371723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11"/>
          <p:cNvSpPr txBox="1">
            <a:spLocks noGrp="1"/>
          </p:cNvSpPr>
          <p:nvPr>
            <p:ph type="body" idx="17"/>
          </p:nvPr>
        </p:nvSpPr>
        <p:spPr>
          <a:xfrm>
            <a:off x="9437688" y="5094555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1"/>
          <p:cNvSpPr txBox="1">
            <a:spLocks noGrp="1"/>
          </p:cNvSpPr>
          <p:nvPr>
            <p:ph type="body" idx="18"/>
          </p:nvPr>
        </p:nvSpPr>
        <p:spPr>
          <a:xfrm>
            <a:off x="9437688" y="5371723"/>
            <a:ext cx="1587499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11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1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1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2"/>
          <p:cNvSpPr txBox="1"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12"/>
          <p:cNvSpPr txBox="1">
            <a:spLocks noGrp="1"/>
          </p:cNvSpPr>
          <p:nvPr>
            <p:ph type="body" idx="2"/>
          </p:nvPr>
        </p:nvSpPr>
        <p:spPr>
          <a:xfrm>
            <a:off x="989400" y="2431256"/>
            <a:ext cx="4928400" cy="334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12"/>
          <p:cNvSpPr txBox="1">
            <a:spLocks noGrp="1"/>
          </p:cNvSpPr>
          <p:nvPr>
            <p:ph type="body" idx="3"/>
          </p:nvPr>
        </p:nvSpPr>
        <p:spPr>
          <a:xfrm>
            <a:off x="6274200" y="1736732"/>
            <a:ext cx="4928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12"/>
          <p:cNvSpPr txBox="1">
            <a:spLocks noGrp="1"/>
          </p:cNvSpPr>
          <p:nvPr>
            <p:ph type="body" idx="4"/>
          </p:nvPr>
        </p:nvSpPr>
        <p:spPr>
          <a:xfrm>
            <a:off x="6274200" y="2431257"/>
            <a:ext cx="4928400" cy="334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12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2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2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 column ">
  <p:cSld name="Content 3 column 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body" idx="2"/>
          </p:nvPr>
        </p:nvSpPr>
        <p:spPr>
          <a:xfrm>
            <a:off x="989400" y="2431256"/>
            <a:ext cx="2971400" cy="363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·"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body" idx="3"/>
          </p:nvPr>
        </p:nvSpPr>
        <p:spPr>
          <a:xfrm>
            <a:off x="4610300" y="1756025"/>
            <a:ext cx="2971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body" idx="4"/>
          </p:nvPr>
        </p:nvSpPr>
        <p:spPr>
          <a:xfrm>
            <a:off x="4610300" y="2450550"/>
            <a:ext cx="2971400" cy="363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·"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body" idx="5"/>
          </p:nvPr>
        </p:nvSpPr>
        <p:spPr>
          <a:xfrm>
            <a:off x="8231200" y="1756025"/>
            <a:ext cx="29714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 cap="none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body" idx="6"/>
          </p:nvPr>
        </p:nvSpPr>
        <p:spPr>
          <a:xfrm>
            <a:off x="8231200" y="2450550"/>
            <a:ext cx="2971400" cy="363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·"/>
              <a:defRPr sz="1600"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4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3" name="Google Shape;323;p14"/>
          <p:cNvCxnSpPr/>
          <p:nvPr/>
        </p:nvCxnSpPr>
        <p:spPr>
          <a:xfrm>
            <a:off x="9443525" y="2428148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4" name="Google Shape;324;p14"/>
          <p:cNvGrpSpPr/>
          <p:nvPr/>
        </p:nvGrpSpPr>
        <p:grpSpPr>
          <a:xfrm>
            <a:off x="-277736" y="-132284"/>
            <a:ext cx="8295230" cy="7117561"/>
            <a:chOff x="-277736" y="-132284"/>
            <a:chExt cx="8295230" cy="7117561"/>
          </a:xfrm>
        </p:grpSpPr>
        <p:grpSp>
          <p:nvGrpSpPr>
            <p:cNvPr id="325" name="Google Shape;325;p14"/>
            <p:cNvGrpSpPr/>
            <p:nvPr/>
          </p:nvGrpSpPr>
          <p:grpSpPr>
            <a:xfrm rot="-27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326" name="Google Shape;326;p14"/>
              <p:cNvSpPr/>
              <p:nvPr/>
            </p:nvSpPr>
            <p:spPr>
              <a:xfrm>
                <a:off x="7920038" y="61913"/>
                <a:ext cx="638175" cy="2843213"/>
              </a:xfrm>
              <a:custGeom>
                <a:avLst/>
                <a:gdLst/>
                <a:ahLst/>
                <a:cxnLst/>
                <a:rect l="l" t="t" r="r" b="b"/>
                <a:pathLst>
                  <a:path w="134" h="597" extrusionOk="0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8558213" y="61913"/>
                <a:ext cx="631825" cy="284321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597" extrusionOk="0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328" name="Google Shape;328;p14"/>
              <p:cNvGrpSpPr/>
              <p:nvPr/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cxnSp>
              <p:nvCxnSpPr>
                <p:cNvPr id="329" name="Google Shape;329;p14"/>
                <p:cNvCxnSpPr/>
                <p:nvPr/>
              </p:nvCxnSpPr>
              <p:spPr>
                <a:xfrm rot="10800000">
                  <a:off x="8558213" y="61915"/>
                  <a:ext cx="0" cy="3384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330" name="Google Shape;330;p14"/>
                <p:cNvSpPr/>
                <p:nvPr/>
              </p:nvSpPr>
              <p:spPr>
                <a:xfrm>
                  <a:off x="8181976" y="523875"/>
                  <a:ext cx="747713" cy="376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237" extrusionOk="0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7977188" y="1028700"/>
                  <a:ext cx="1157288" cy="5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" h="366" extrusionOk="0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7934326" y="1700213"/>
                  <a:ext cx="1241425" cy="6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390" extrusionOk="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grpSp>
          <p:nvGrpSpPr>
            <p:cNvPr id="333" name="Google Shape;333;p14"/>
            <p:cNvGrpSpPr/>
            <p:nvPr/>
          </p:nvGrpSpPr>
          <p:grpSpPr>
            <a:xfrm flipH="1">
              <a:off x="-277736" y="-98150"/>
              <a:ext cx="5849449" cy="7083427"/>
              <a:chOff x="6620287" y="-98150"/>
              <a:chExt cx="5849449" cy="7083427"/>
            </a:xfrm>
          </p:grpSpPr>
          <p:grpSp>
            <p:nvGrpSpPr>
              <p:cNvPr id="334" name="Google Shape;334;p14"/>
              <p:cNvGrpSpPr/>
              <p:nvPr/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335" name="Google Shape;335;p14"/>
                <p:cNvSpPr/>
                <p:nvPr/>
              </p:nvSpPr>
              <p:spPr>
                <a:xfrm>
                  <a:off x="1816102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1816101" y="2205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>
                  <a:off x="587376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587376" y="2205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>
                  <a:off x="587376" y="2967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1816101" y="2967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1" name="Google Shape;341;p14"/>
                <p:cNvSpPr/>
                <p:nvPr/>
              </p:nvSpPr>
              <p:spPr>
                <a:xfrm>
                  <a:off x="1816101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2" name="Google Shape;342;p14"/>
                <p:cNvSpPr/>
                <p:nvPr/>
              </p:nvSpPr>
              <p:spPr>
                <a:xfrm>
                  <a:off x="1497013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3" name="Google Shape;343;p14"/>
                <p:cNvSpPr/>
                <p:nvPr/>
              </p:nvSpPr>
              <p:spPr>
                <a:xfrm>
                  <a:off x="587375" y="1390651"/>
                  <a:ext cx="1228725" cy="761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4" name="Google Shape;344;p14"/>
                <p:cNvSpPr/>
                <p:nvPr/>
              </p:nvSpPr>
              <p:spPr>
                <a:xfrm>
                  <a:off x="1816101" y="1362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5" name="Google Shape;345;p14"/>
                <p:cNvSpPr/>
                <p:nvPr/>
              </p:nvSpPr>
              <p:spPr>
                <a:xfrm>
                  <a:off x="587376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6" name="Google Shape;346;p14"/>
                <p:cNvSpPr/>
                <p:nvPr/>
              </p:nvSpPr>
              <p:spPr>
                <a:xfrm>
                  <a:off x="1816101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7" name="Google Shape;347;p14"/>
                <p:cNvSpPr/>
                <p:nvPr/>
              </p:nvSpPr>
              <p:spPr>
                <a:xfrm>
                  <a:off x="587376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48" name="Google Shape;348;p14"/>
                <p:cNvSpPr/>
                <p:nvPr/>
              </p:nvSpPr>
              <p:spPr>
                <a:xfrm>
                  <a:off x="1816101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grpSp>
              <p:nvGrpSpPr>
                <p:cNvPr id="349" name="Google Shape;349;p14"/>
                <p:cNvGrpSpPr/>
                <p:nvPr/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cxnSp>
                <p:nvCxnSpPr>
                  <p:cNvPr id="350" name="Google Shape;350;p14"/>
                  <p:cNvCxnSpPr/>
                  <p:nvPr/>
                </p:nvCxnSpPr>
                <p:spPr>
                  <a:xfrm>
                    <a:off x="587376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1" name="Google Shape;351;p14"/>
                  <p:cNvCxnSpPr/>
                  <p:nvPr/>
                </p:nvCxnSpPr>
                <p:spPr>
                  <a:xfrm rot="10800000" flipH="1">
                    <a:off x="1816101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2" name="Google Shape;352;p14"/>
                  <p:cNvCxnSpPr/>
                  <p:nvPr/>
                </p:nvCxnSpPr>
                <p:spPr>
                  <a:xfrm rot="10800000">
                    <a:off x="1816101" y="280988"/>
                    <a:ext cx="0" cy="383857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3" name="Google Shape;353;p14"/>
                  <p:cNvCxnSpPr/>
                  <p:nvPr/>
                </p:nvCxnSpPr>
                <p:spPr>
                  <a:xfrm>
                    <a:off x="587376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4" name="Google Shape;354;p14"/>
                  <p:cNvCxnSpPr/>
                  <p:nvPr/>
                </p:nvCxnSpPr>
                <p:spPr>
                  <a:xfrm rot="10800000" flipH="1">
                    <a:off x="1816101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5" name="Google Shape;355;p14"/>
                  <p:cNvCxnSpPr/>
                  <p:nvPr/>
                </p:nvCxnSpPr>
                <p:spPr>
                  <a:xfrm>
                    <a:off x="587376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6" name="Google Shape;356;p14"/>
                  <p:cNvCxnSpPr/>
                  <p:nvPr/>
                </p:nvCxnSpPr>
                <p:spPr>
                  <a:xfrm rot="10800000" flipH="1">
                    <a:off x="1816101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57" name="Google Shape;357;p14"/>
              <p:cNvGrpSpPr/>
              <p:nvPr/>
            </p:nvGrpSpPr>
            <p:grpSpPr>
              <a:xfrm rot="2700000">
                <a:off x="9958667" y="202033"/>
                <a:ext cx="1785984" cy="2261968"/>
                <a:chOff x="3125006" y="3120856"/>
                <a:chExt cx="1785984" cy="2261968"/>
              </a:xfrm>
            </p:grpSpPr>
            <p:grpSp>
              <p:nvGrpSpPr>
                <p:cNvPr id="358" name="Google Shape;358;p14"/>
                <p:cNvGrpSpPr/>
                <p:nvPr/>
              </p:nvGrpSpPr>
              <p:grpSpPr>
                <a:xfrm>
                  <a:off x="3136819" y="3120856"/>
                  <a:ext cx="1760933" cy="2261968"/>
                  <a:chOff x="4749017" y="2945157"/>
                  <a:chExt cx="1760933" cy="2261968"/>
                </a:xfrm>
              </p:grpSpPr>
              <p:cxnSp>
                <p:nvCxnSpPr>
                  <p:cNvPr id="359" name="Google Shape;359;p14"/>
                  <p:cNvCxnSpPr/>
                  <p:nvPr/>
                </p:nvCxnSpPr>
                <p:spPr>
                  <a:xfrm>
                    <a:off x="5630197" y="2998646"/>
                    <a:ext cx="0" cy="2208479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0" name="Google Shape;360;p14"/>
                  <p:cNvCxnSpPr/>
                  <p:nvPr/>
                </p:nvCxnSpPr>
                <p:spPr>
                  <a:xfrm>
                    <a:off x="4749017" y="4416771"/>
                    <a:ext cx="1760933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361" name="Google Shape;361;p14"/>
                  <p:cNvSpPr/>
                  <p:nvPr/>
                </p:nvSpPr>
                <p:spPr>
                  <a:xfrm rot="-8100000">
                    <a:off x="5136242" y="3224252"/>
                    <a:ext cx="987915" cy="987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362" name="Google Shape;362;p14"/>
                  <p:cNvSpPr/>
                  <p:nvPr/>
                </p:nvSpPr>
                <p:spPr>
                  <a:xfrm rot="-8100000">
                    <a:off x="5327037" y="3070731"/>
                    <a:ext cx="606323" cy="606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363" name="Google Shape;363;p14"/>
                <p:cNvGrpSpPr/>
                <p:nvPr/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364" name="Google Shape;364;p14"/>
                  <p:cNvSpPr/>
                  <p:nvPr/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801" h="1794975" extrusionOk="0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365" name="Google Shape;365;p14"/>
                  <p:cNvSpPr/>
                  <p:nvPr/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183" h="1795123" extrusionOk="0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  <p:grpSp>
            <p:nvGrpSpPr>
              <p:cNvPr id="366" name="Google Shape;366;p14"/>
              <p:cNvGrpSpPr/>
              <p:nvPr/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367" name="Google Shape;367;p14"/>
                <p:cNvGrpSpPr/>
                <p:nvPr/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368" name="Google Shape;368;p14"/>
                  <p:cNvSpPr/>
                  <p:nvPr/>
                </p:nvSpPr>
                <p:spPr>
                  <a:xfrm>
                    <a:off x="5959192" y="333389"/>
                    <a:ext cx="319088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298" extrusionOk="0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369" name="Google Shape;369;p14"/>
                  <p:cNvSpPr/>
                  <p:nvPr/>
                </p:nvSpPr>
                <p:spPr>
                  <a:xfrm>
                    <a:off x="6278280" y="333389"/>
                    <a:ext cx="314325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298" extrusionOk="0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cxnSp>
              <p:nvCxnSpPr>
                <p:cNvPr id="370" name="Google Shape;370;p14"/>
                <p:cNvCxnSpPr/>
                <p:nvPr/>
              </p:nvCxnSpPr>
              <p:spPr>
                <a:xfrm rot="10800000">
                  <a:off x="6278281" y="333389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71" name="Google Shape;371;p14"/>
              <p:cNvGrpSpPr/>
              <p:nvPr/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372" name="Google Shape;372;p14"/>
                <p:cNvSpPr/>
                <p:nvPr/>
              </p:nvSpPr>
              <p:spPr>
                <a:xfrm>
                  <a:off x="6376988" y="280988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6696076" y="280988"/>
                  <a:ext cx="314325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374" name="Google Shape;374;p14"/>
                <p:cNvCxnSpPr/>
                <p:nvPr/>
              </p:nvCxnSpPr>
              <p:spPr>
                <a:xfrm rot="10800000">
                  <a:off x="6696076" y="280988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75" name="Google Shape;375;p14"/>
              <p:cNvGrpSpPr/>
              <p:nvPr/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376" name="Google Shape;376;p14"/>
                <p:cNvGrpSpPr/>
                <p:nvPr/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377" name="Google Shape;377;p14"/>
                  <p:cNvSpPr/>
                  <p:nvPr/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00" h="1920288" extrusionOk="0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378" name="Google Shape;378;p14"/>
                  <p:cNvSpPr/>
                  <p:nvPr/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00" h="1939601" extrusionOk="0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379" name="Google Shape;379;p14"/>
                <p:cNvGrpSpPr/>
                <p:nvPr/>
              </p:nvGrpSpPr>
              <p:grpSpPr>
                <a:xfrm>
                  <a:off x="9086595" y="3423463"/>
                  <a:ext cx="844464" cy="2160000"/>
                  <a:chOff x="9086595" y="3423463"/>
                  <a:chExt cx="844464" cy="2160000"/>
                </a:xfrm>
              </p:grpSpPr>
              <p:cxnSp>
                <p:nvCxnSpPr>
                  <p:cNvPr id="380" name="Google Shape;380;p14"/>
                  <p:cNvCxnSpPr/>
                  <p:nvPr/>
                </p:nvCxnSpPr>
                <p:spPr>
                  <a:xfrm>
                    <a:off x="9508827" y="3423463"/>
                    <a:ext cx="0" cy="216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381" name="Google Shape;381;p14"/>
                  <p:cNvSpPr/>
                  <p:nvPr/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398" h="1239398" extrusionOk="0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382" name="Google Shape;382;p14"/>
                  <p:cNvSpPr/>
                  <p:nvPr/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398" h="1239398" extrusionOk="0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</p:grpSp>
        <p:grpSp>
          <p:nvGrpSpPr>
            <p:cNvPr id="383" name="Google Shape;383;p14"/>
            <p:cNvGrpSpPr/>
            <p:nvPr/>
          </p:nvGrpSpPr>
          <p:grpSpPr>
            <a:xfrm rot="10800000" flipH="1">
              <a:off x="2168045" y="-132284"/>
              <a:ext cx="5849449" cy="7083427"/>
              <a:chOff x="6620287" y="-98150"/>
              <a:chExt cx="5849449" cy="7083427"/>
            </a:xfrm>
          </p:grpSpPr>
          <p:grpSp>
            <p:nvGrpSpPr>
              <p:cNvPr id="384" name="Google Shape;384;p14"/>
              <p:cNvGrpSpPr/>
              <p:nvPr/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385" name="Google Shape;385;p14"/>
                <p:cNvSpPr/>
                <p:nvPr/>
              </p:nvSpPr>
              <p:spPr>
                <a:xfrm>
                  <a:off x="1816102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86" name="Google Shape;386;p14"/>
                <p:cNvSpPr/>
                <p:nvPr/>
              </p:nvSpPr>
              <p:spPr>
                <a:xfrm>
                  <a:off x="1816101" y="2205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587376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587376" y="2205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587376" y="2967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0" name="Google Shape;390;p14"/>
                <p:cNvSpPr/>
                <p:nvPr/>
              </p:nvSpPr>
              <p:spPr>
                <a:xfrm>
                  <a:off x="1816101" y="2967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1" name="Google Shape;391;p14"/>
                <p:cNvSpPr/>
                <p:nvPr/>
              </p:nvSpPr>
              <p:spPr>
                <a:xfrm>
                  <a:off x="1816101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1497013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587375" y="1390651"/>
                  <a:ext cx="1228725" cy="761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1816101" y="1362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5" name="Google Shape;395;p14"/>
                <p:cNvSpPr/>
                <p:nvPr/>
              </p:nvSpPr>
              <p:spPr>
                <a:xfrm>
                  <a:off x="587376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6" name="Google Shape;396;p14"/>
                <p:cNvSpPr/>
                <p:nvPr/>
              </p:nvSpPr>
              <p:spPr>
                <a:xfrm>
                  <a:off x="1816101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7" name="Google Shape;397;p14"/>
                <p:cNvSpPr/>
                <p:nvPr/>
              </p:nvSpPr>
              <p:spPr>
                <a:xfrm>
                  <a:off x="587376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98" name="Google Shape;398;p14"/>
                <p:cNvSpPr/>
                <p:nvPr/>
              </p:nvSpPr>
              <p:spPr>
                <a:xfrm>
                  <a:off x="1816101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grpSp>
              <p:nvGrpSpPr>
                <p:cNvPr id="399" name="Google Shape;399;p14"/>
                <p:cNvGrpSpPr/>
                <p:nvPr/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cxnSp>
                <p:nvCxnSpPr>
                  <p:cNvPr id="400" name="Google Shape;400;p14"/>
                  <p:cNvCxnSpPr/>
                  <p:nvPr/>
                </p:nvCxnSpPr>
                <p:spPr>
                  <a:xfrm>
                    <a:off x="587376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1" name="Google Shape;401;p14"/>
                  <p:cNvCxnSpPr/>
                  <p:nvPr/>
                </p:nvCxnSpPr>
                <p:spPr>
                  <a:xfrm rot="10800000" flipH="1">
                    <a:off x="1816101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2" name="Google Shape;402;p14"/>
                  <p:cNvCxnSpPr/>
                  <p:nvPr/>
                </p:nvCxnSpPr>
                <p:spPr>
                  <a:xfrm rot="10800000">
                    <a:off x="1816101" y="280988"/>
                    <a:ext cx="0" cy="383857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3" name="Google Shape;403;p14"/>
                  <p:cNvCxnSpPr/>
                  <p:nvPr/>
                </p:nvCxnSpPr>
                <p:spPr>
                  <a:xfrm>
                    <a:off x="587376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4" name="Google Shape;404;p14"/>
                  <p:cNvCxnSpPr/>
                  <p:nvPr/>
                </p:nvCxnSpPr>
                <p:spPr>
                  <a:xfrm rot="10800000" flipH="1">
                    <a:off x="1816101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5" name="Google Shape;405;p14"/>
                  <p:cNvCxnSpPr/>
                  <p:nvPr/>
                </p:nvCxnSpPr>
                <p:spPr>
                  <a:xfrm>
                    <a:off x="587376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6" name="Google Shape;406;p14"/>
                  <p:cNvCxnSpPr/>
                  <p:nvPr/>
                </p:nvCxnSpPr>
                <p:spPr>
                  <a:xfrm rot="10800000" flipH="1">
                    <a:off x="1816101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407" name="Google Shape;407;p14"/>
              <p:cNvGrpSpPr/>
              <p:nvPr/>
            </p:nvGrpSpPr>
            <p:grpSpPr>
              <a:xfrm rot="2700000">
                <a:off x="9958667" y="202033"/>
                <a:ext cx="1785984" cy="2261968"/>
                <a:chOff x="3125006" y="3120856"/>
                <a:chExt cx="1785984" cy="2261968"/>
              </a:xfrm>
            </p:grpSpPr>
            <p:grpSp>
              <p:nvGrpSpPr>
                <p:cNvPr id="408" name="Google Shape;408;p14"/>
                <p:cNvGrpSpPr/>
                <p:nvPr/>
              </p:nvGrpSpPr>
              <p:grpSpPr>
                <a:xfrm>
                  <a:off x="3136819" y="3120856"/>
                  <a:ext cx="1760933" cy="2261968"/>
                  <a:chOff x="4749017" y="2945157"/>
                  <a:chExt cx="1760933" cy="2261968"/>
                </a:xfrm>
              </p:grpSpPr>
              <p:cxnSp>
                <p:nvCxnSpPr>
                  <p:cNvPr id="409" name="Google Shape;409;p14"/>
                  <p:cNvCxnSpPr/>
                  <p:nvPr/>
                </p:nvCxnSpPr>
                <p:spPr>
                  <a:xfrm>
                    <a:off x="5630197" y="2998646"/>
                    <a:ext cx="0" cy="2208479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10" name="Google Shape;410;p14"/>
                  <p:cNvCxnSpPr/>
                  <p:nvPr/>
                </p:nvCxnSpPr>
                <p:spPr>
                  <a:xfrm>
                    <a:off x="4749017" y="4416771"/>
                    <a:ext cx="1760933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411" name="Google Shape;411;p14"/>
                  <p:cNvSpPr/>
                  <p:nvPr/>
                </p:nvSpPr>
                <p:spPr>
                  <a:xfrm rot="-8100000">
                    <a:off x="5136242" y="3224252"/>
                    <a:ext cx="987915" cy="987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412" name="Google Shape;412;p14"/>
                  <p:cNvSpPr/>
                  <p:nvPr/>
                </p:nvSpPr>
                <p:spPr>
                  <a:xfrm rot="-8100000">
                    <a:off x="5327037" y="3070731"/>
                    <a:ext cx="606323" cy="606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413" name="Google Shape;413;p14"/>
                <p:cNvGrpSpPr/>
                <p:nvPr/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414" name="Google Shape;414;p14"/>
                  <p:cNvSpPr/>
                  <p:nvPr/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801" h="1794975" extrusionOk="0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415" name="Google Shape;415;p14"/>
                  <p:cNvSpPr/>
                  <p:nvPr/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183" h="1795123" extrusionOk="0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  <p:grpSp>
            <p:nvGrpSpPr>
              <p:cNvPr id="416" name="Google Shape;416;p14"/>
              <p:cNvGrpSpPr/>
              <p:nvPr/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417" name="Google Shape;417;p14"/>
                <p:cNvGrpSpPr/>
                <p:nvPr/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418" name="Google Shape;418;p14"/>
                  <p:cNvSpPr/>
                  <p:nvPr/>
                </p:nvSpPr>
                <p:spPr>
                  <a:xfrm>
                    <a:off x="5959192" y="333389"/>
                    <a:ext cx="319088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298" extrusionOk="0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419" name="Google Shape;419;p14"/>
                  <p:cNvSpPr/>
                  <p:nvPr/>
                </p:nvSpPr>
                <p:spPr>
                  <a:xfrm>
                    <a:off x="6278280" y="333389"/>
                    <a:ext cx="314325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298" extrusionOk="0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cxnSp>
              <p:nvCxnSpPr>
                <p:cNvPr id="420" name="Google Shape;420;p14"/>
                <p:cNvCxnSpPr/>
                <p:nvPr/>
              </p:nvCxnSpPr>
              <p:spPr>
                <a:xfrm rot="10800000">
                  <a:off x="6278281" y="333389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1" name="Google Shape;421;p14"/>
              <p:cNvGrpSpPr/>
              <p:nvPr/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6376988" y="280988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6696076" y="280988"/>
                  <a:ext cx="314325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424" name="Google Shape;424;p14"/>
                <p:cNvCxnSpPr/>
                <p:nvPr/>
              </p:nvCxnSpPr>
              <p:spPr>
                <a:xfrm rot="10800000">
                  <a:off x="6696076" y="280988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25" name="Google Shape;425;p14"/>
              <p:cNvGrpSpPr/>
              <p:nvPr/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426" name="Google Shape;426;p14"/>
                <p:cNvGrpSpPr/>
                <p:nvPr/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00" h="1920288" extrusionOk="0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400" h="1939601" extrusionOk="0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429" name="Google Shape;429;p14"/>
                <p:cNvGrpSpPr/>
                <p:nvPr/>
              </p:nvGrpSpPr>
              <p:grpSpPr>
                <a:xfrm>
                  <a:off x="9086595" y="3423463"/>
                  <a:ext cx="844464" cy="2160000"/>
                  <a:chOff x="9086595" y="3423463"/>
                  <a:chExt cx="844464" cy="2160000"/>
                </a:xfrm>
              </p:grpSpPr>
              <p:cxnSp>
                <p:nvCxnSpPr>
                  <p:cNvPr id="430" name="Google Shape;430;p14"/>
                  <p:cNvCxnSpPr/>
                  <p:nvPr/>
                </p:nvCxnSpPr>
                <p:spPr>
                  <a:xfrm>
                    <a:off x="9508827" y="3423463"/>
                    <a:ext cx="0" cy="21600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431" name="Google Shape;431;p14"/>
                  <p:cNvSpPr/>
                  <p:nvPr/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398" h="1239398" extrusionOk="0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432" name="Google Shape;432;p14"/>
                  <p:cNvSpPr/>
                  <p:nvPr/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398" h="1239398" extrusionOk="0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</p:grpSp>
      </p:grpSp>
      <p:sp>
        <p:nvSpPr>
          <p:cNvPr id="433" name="Google Shape;433;p14"/>
          <p:cNvSpPr txBox="1">
            <a:spLocks noGrp="1"/>
          </p:cNvSpPr>
          <p:nvPr>
            <p:ph type="body" idx="1"/>
          </p:nvPr>
        </p:nvSpPr>
        <p:spPr>
          <a:xfrm>
            <a:off x="8181686" y="2876550"/>
            <a:ext cx="3059113" cy="298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pic" idx="2"/>
          </p:nvPr>
        </p:nvSpPr>
        <p:spPr>
          <a:xfrm>
            <a:off x="6654800" y="563563"/>
            <a:ext cx="4995863" cy="2706687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"/>
          <p:cNvSpPr>
            <a:spLocks noGrp="1"/>
          </p:cNvSpPr>
          <p:nvPr>
            <p:ph type="pic" idx="3"/>
          </p:nvPr>
        </p:nvSpPr>
        <p:spPr>
          <a:xfrm>
            <a:off x="6654800" y="3587750"/>
            <a:ext cx="4995863" cy="269875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2" name="Google Shape;32;p3"/>
          <p:cNvGrpSpPr/>
          <p:nvPr/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33" name="Google Shape;33;p3"/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l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5422657" y="2958667"/>
              <a:ext cx="1332015" cy="987941"/>
              <a:chOff x="6580978" y="2958667"/>
              <a:chExt cx="1332015" cy="987941"/>
            </a:xfrm>
          </p:grpSpPr>
          <p:grpSp>
            <p:nvGrpSpPr>
              <p:cNvPr id="35" name="Google Shape;35;p3"/>
              <p:cNvGrpSpPr/>
              <p:nvPr/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6" name="Google Shape;36;p3"/>
                <p:cNvSpPr/>
                <p:nvPr/>
              </p:nvSpPr>
              <p:spPr>
                <a:xfrm>
                  <a:off x="4799744" y="2905614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4959516" y="2905614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38" name="Google Shape;38;p3"/>
                <p:cNvCxnSpPr/>
                <p:nvPr/>
              </p:nvCxnSpPr>
              <p:spPr>
                <a:xfrm rot="10800000">
                  <a:off x="4959516" y="2905614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" name="Google Shape;39;p3"/>
              <p:cNvGrpSpPr/>
              <p:nvPr/>
            </p:nvGrpSpPr>
            <p:grpSpPr>
              <a:xfrm rot="-27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40" name="Google Shape;40;p3"/>
                <p:cNvSpPr/>
                <p:nvPr/>
              </p:nvSpPr>
              <p:spPr>
                <a:xfrm>
                  <a:off x="4799744" y="2905614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41" name="Google Shape;41;p3"/>
                <p:cNvSpPr/>
                <p:nvPr/>
              </p:nvSpPr>
              <p:spPr>
                <a:xfrm>
                  <a:off x="4959516" y="2905614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42" name="Google Shape;42;p3"/>
                <p:cNvCxnSpPr/>
                <p:nvPr/>
              </p:nvCxnSpPr>
              <p:spPr>
                <a:xfrm rot="10800000">
                  <a:off x="4959516" y="2905614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89400" y="1685925"/>
            <a:ext cx="4928400" cy="409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2"/>
          </p:nvPr>
        </p:nvSpPr>
        <p:spPr>
          <a:xfrm>
            <a:off x="6274202" y="1685925"/>
            <a:ext cx="4928400" cy="409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5"/>
          <p:cNvCxnSpPr/>
          <p:nvPr/>
        </p:nvCxnSpPr>
        <p:spPr>
          <a:xfrm>
            <a:off x="2179125" y="2428148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907606" y="2877018"/>
            <a:ext cx="3060000" cy="293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480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1996947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>
            <a:spLocks noGrp="1"/>
          </p:cNvSpPr>
          <p:nvPr>
            <p:ph type="pic" idx="2"/>
          </p:nvPr>
        </p:nvSpPr>
        <p:spPr>
          <a:xfrm>
            <a:off x="4979987" y="0"/>
            <a:ext cx="721201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3686175" y="2876550"/>
            <a:ext cx="4819650" cy="287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marL="1371600" lvl="2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marL="2286000" lvl="4" indent="-22860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4" name="Google Shape;64;p6"/>
          <p:cNvGrpSpPr/>
          <p:nvPr/>
        </p:nvGrpSpPr>
        <p:grpSpPr>
          <a:xfrm>
            <a:off x="-106927" y="-280456"/>
            <a:ext cx="4451962" cy="6580281"/>
            <a:chOff x="-106927" y="-280456"/>
            <a:chExt cx="4451962" cy="6580281"/>
          </a:xfrm>
        </p:grpSpPr>
        <p:grpSp>
          <p:nvGrpSpPr>
            <p:cNvPr id="65" name="Google Shape;65;p6"/>
            <p:cNvGrpSpPr/>
            <p:nvPr/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6" name="Google Shape;66;p6"/>
              <p:cNvSpPr/>
              <p:nvPr/>
            </p:nvSpPr>
            <p:spPr>
              <a:xfrm>
                <a:off x="1816101" y="1443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7" name="Google Shape;67;p6"/>
              <p:cNvSpPr/>
              <p:nvPr/>
            </p:nvSpPr>
            <p:spPr>
              <a:xfrm>
                <a:off x="1816101" y="2205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8" name="Google Shape;68;p6"/>
              <p:cNvSpPr/>
              <p:nvPr/>
            </p:nvSpPr>
            <p:spPr>
              <a:xfrm>
                <a:off x="587376" y="1443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69" name="Google Shape;69;p6"/>
              <p:cNvSpPr/>
              <p:nvPr/>
            </p:nvSpPr>
            <p:spPr>
              <a:xfrm>
                <a:off x="587376" y="2205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0" name="Google Shape;70;p6"/>
              <p:cNvSpPr/>
              <p:nvPr/>
            </p:nvSpPr>
            <p:spPr>
              <a:xfrm>
                <a:off x="587376" y="2967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1" name="Google Shape;71;p6"/>
              <p:cNvSpPr/>
              <p:nvPr/>
            </p:nvSpPr>
            <p:spPr>
              <a:xfrm>
                <a:off x="1816101" y="2967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2" name="Google Shape;72;p6"/>
              <p:cNvSpPr/>
              <p:nvPr/>
            </p:nvSpPr>
            <p:spPr>
              <a:xfrm>
                <a:off x="1816101" y="280988"/>
                <a:ext cx="319088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1497013" y="280988"/>
                <a:ext cx="319088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587376" y="1390651"/>
                <a:ext cx="1228725" cy="76199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1816101" y="1362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587376" y="2124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1816101" y="2124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587376" y="2886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1816101" y="2886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80" name="Google Shape;80;p6"/>
              <p:cNvGrpSpPr/>
              <p:nvPr/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cxnSp>
              <p:nvCxnSpPr>
                <p:cNvPr id="81" name="Google Shape;81;p6"/>
                <p:cNvCxnSpPr/>
                <p:nvPr/>
              </p:nvCxnSpPr>
              <p:spPr>
                <a:xfrm>
                  <a:off x="587376" y="1443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6"/>
                <p:cNvCxnSpPr/>
                <p:nvPr/>
              </p:nvCxnSpPr>
              <p:spPr>
                <a:xfrm rot="10800000" flipH="1">
                  <a:off x="1816101" y="1443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3" name="Google Shape;83;p6"/>
                <p:cNvCxnSpPr/>
                <p:nvPr/>
              </p:nvCxnSpPr>
              <p:spPr>
                <a:xfrm rot="10800000">
                  <a:off x="1816101" y="280988"/>
                  <a:ext cx="0" cy="383857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Google Shape;84;p6"/>
                <p:cNvCxnSpPr/>
                <p:nvPr/>
              </p:nvCxnSpPr>
              <p:spPr>
                <a:xfrm>
                  <a:off x="587376" y="2205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Google Shape;85;p6"/>
                <p:cNvCxnSpPr/>
                <p:nvPr/>
              </p:nvCxnSpPr>
              <p:spPr>
                <a:xfrm rot="10800000" flipH="1">
                  <a:off x="1816101" y="2205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Google Shape;86;p6"/>
                <p:cNvCxnSpPr/>
                <p:nvPr/>
              </p:nvCxnSpPr>
              <p:spPr>
                <a:xfrm>
                  <a:off x="587376" y="2967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Google Shape;87;p6"/>
                <p:cNvCxnSpPr/>
                <p:nvPr/>
              </p:nvCxnSpPr>
              <p:spPr>
                <a:xfrm rot="10800000" flipH="1">
                  <a:off x="1816101" y="2967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8" name="Google Shape;88;p6"/>
            <p:cNvGrpSpPr/>
            <p:nvPr/>
          </p:nvGrpSpPr>
          <p:grpSpPr>
            <a:xfrm rot="-8100000">
              <a:off x="462804" y="3304268"/>
              <a:ext cx="1785984" cy="2261968"/>
              <a:chOff x="3125006" y="3120856"/>
              <a:chExt cx="1785984" cy="2261968"/>
            </a:xfrm>
          </p:grpSpPr>
          <p:grpSp>
            <p:nvGrpSpPr>
              <p:cNvPr id="89" name="Google Shape;89;p6"/>
              <p:cNvGrpSpPr/>
              <p:nvPr/>
            </p:nvGrpSpPr>
            <p:grpSpPr>
              <a:xfrm>
                <a:off x="3136819" y="3120856"/>
                <a:ext cx="1760933" cy="2261968"/>
                <a:chOff x="4749017" y="2945157"/>
                <a:chExt cx="1760933" cy="2261968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5630197" y="2998646"/>
                  <a:ext cx="0" cy="2208479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>
                  <a:off x="4749017" y="4416771"/>
                  <a:ext cx="1760933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2" name="Google Shape;92;p6"/>
                <p:cNvSpPr/>
                <p:nvPr/>
              </p:nvSpPr>
              <p:spPr>
                <a:xfrm rot="-8100000">
                  <a:off x="5136242" y="3224252"/>
                  <a:ext cx="987915" cy="987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493" h="1302493" extrusionOk="0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 rot="-8100000">
                  <a:off x="5327037" y="3070731"/>
                  <a:ext cx="606323" cy="60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493" h="1302493" extrusionOk="0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  <p:grpSp>
            <p:nvGrpSpPr>
              <p:cNvPr id="94" name="Google Shape;94;p6"/>
              <p:cNvGrpSpPr/>
              <p:nvPr/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801" h="1794975" extrusionOk="0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183" h="1795123" extrusionOk="0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grpSp>
          <p:nvGrpSpPr>
            <p:cNvPr id="97" name="Google Shape;97;p6"/>
            <p:cNvGrpSpPr/>
            <p:nvPr/>
          </p:nvGrpSpPr>
          <p:grpSpPr>
            <a:xfrm rot="10800000">
              <a:off x="555957" y="5254511"/>
              <a:ext cx="924389" cy="1045314"/>
              <a:chOff x="6200906" y="2967038"/>
              <a:chExt cx="924389" cy="1045314"/>
            </a:xfrm>
          </p:grpSpPr>
          <p:grpSp>
            <p:nvGrpSpPr>
              <p:cNvPr id="98" name="Google Shape;98;p6"/>
              <p:cNvGrpSpPr/>
              <p:nvPr/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99" name="Google Shape;99;p6"/>
                <p:cNvSpPr/>
                <p:nvPr/>
              </p:nvSpPr>
              <p:spPr>
                <a:xfrm>
                  <a:off x="6808136" y="2967038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6967908" y="2967038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01" name="Google Shape;101;p6"/>
                <p:cNvCxnSpPr/>
                <p:nvPr/>
              </p:nvCxnSpPr>
              <p:spPr>
                <a:xfrm rot="10800000">
                  <a:off x="6967908" y="2967038"/>
                  <a:ext cx="0" cy="9324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2" name="Google Shape;102;p6"/>
              <p:cNvGrpSpPr/>
              <p:nvPr/>
            </p:nvGrpSpPr>
            <p:grpSpPr>
              <a:xfrm rot="-27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03" name="Google Shape;103;p6"/>
                <p:cNvSpPr/>
                <p:nvPr/>
              </p:nvSpPr>
              <p:spPr>
                <a:xfrm>
                  <a:off x="6808136" y="2967038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6967908" y="2967038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05" name="Google Shape;105;p6"/>
                <p:cNvCxnSpPr/>
                <p:nvPr/>
              </p:nvCxnSpPr>
              <p:spPr>
                <a:xfrm rot="10800000">
                  <a:off x="6967908" y="2967038"/>
                  <a:ext cx="0" cy="9324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06" name="Google Shape;106;p6"/>
          <p:cNvGrpSpPr/>
          <p:nvPr/>
        </p:nvGrpSpPr>
        <p:grpSpPr>
          <a:xfrm flipH="1">
            <a:off x="7846965" y="-280456"/>
            <a:ext cx="4451962" cy="6580281"/>
            <a:chOff x="-106927" y="-280456"/>
            <a:chExt cx="4451962" cy="6580281"/>
          </a:xfrm>
        </p:grpSpPr>
        <p:grpSp>
          <p:nvGrpSpPr>
            <p:cNvPr id="107" name="Google Shape;107;p6"/>
            <p:cNvGrpSpPr/>
            <p:nvPr/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108" name="Google Shape;108;p6"/>
              <p:cNvSpPr/>
              <p:nvPr/>
            </p:nvSpPr>
            <p:spPr>
              <a:xfrm>
                <a:off x="1816101" y="1443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1816101" y="2205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0" name="Google Shape;110;p6"/>
              <p:cNvSpPr/>
              <p:nvPr/>
            </p:nvSpPr>
            <p:spPr>
              <a:xfrm>
                <a:off x="587376" y="1443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87376" y="2205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587376" y="2967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1816101" y="2967038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1816101" y="280988"/>
                <a:ext cx="319088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1497013" y="280988"/>
                <a:ext cx="319088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587376" y="1390651"/>
                <a:ext cx="1228725" cy="76199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1816101" y="1362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587376" y="2124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19" name="Google Shape;119;p6"/>
              <p:cNvSpPr/>
              <p:nvPr/>
            </p:nvSpPr>
            <p:spPr>
              <a:xfrm>
                <a:off x="1816101" y="2124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20" name="Google Shape;120;p6"/>
              <p:cNvSpPr/>
              <p:nvPr/>
            </p:nvSpPr>
            <p:spPr>
              <a:xfrm>
                <a:off x="587376" y="2886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21" name="Google Shape;121;p6"/>
              <p:cNvSpPr/>
              <p:nvPr/>
            </p:nvSpPr>
            <p:spPr>
              <a:xfrm>
                <a:off x="1816101" y="2886075"/>
                <a:ext cx="1228725" cy="79057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66" extrusionOk="0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122" name="Google Shape;122;p6"/>
              <p:cNvGrpSpPr/>
              <p:nvPr/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cxnSp>
              <p:nvCxnSpPr>
                <p:cNvPr id="123" name="Google Shape;123;p6"/>
                <p:cNvCxnSpPr/>
                <p:nvPr/>
              </p:nvCxnSpPr>
              <p:spPr>
                <a:xfrm>
                  <a:off x="587376" y="1443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6"/>
                <p:cNvCxnSpPr/>
                <p:nvPr/>
              </p:nvCxnSpPr>
              <p:spPr>
                <a:xfrm rot="10800000" flipH="1">
                  <a:off x="1816101" y="1443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6"/>
                <p:cNvCxnSpPr/>
                <p:nvPr/>
              </p:nvCxnSpPr>
              <p:spPr>
                <a:xfrm rot="10800000">
                  <a:off x="1816101" y="280988"/>
                  <a:ext cx="0" cy="383857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6"/>
                <p:cNvCxnSpPr/>
                <p:nvPr/>
              </p:nvCxnSpPr>
              <p:spPr>
                <a:xfrm>
                  <a:off x="587376" y="2205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6"/>
                <p:cNvCxnSpPr/>
                <p:nvPr/>
              </p:nvCxnSpPr>
              <p:spPr>
                <a:xfrm rot="10800000" flipH="1">
                  <a:off x="1816101" y="2205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6"/>
                <p:cNvCxnSpPr/>
                <p:nvPr/>
              </p:nvCxnSpPr>
              <p:spPr>
                <a:xfrm>
                  <a:off x="587376" y="2967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6"/>
                <p:cNvCxnSpPr/>
                <p:nvPr/>
              </p:nvCxnSpPr>
              <p:spPr>
                <a:xfrm rot="10800000" flipH="1">
                  <a:off x="1816101" y="2967038"/>
                  <a:ext cx="1228725" cy="709613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0" name="Google Shape;130;p6"/>
            <p:cNvGrpSpPr/>
            <p:nvPr/>
          </p:nvGrpSpPr>
          <p:grpSpPr>
            <a:xfrm rot="-8100000">
              <a:off x="462804" y="3304268"/>
              <a:ext cx="1785984" cy="2261968"/>
              <a:chOff x="3125006" y="3120856"/>
              <a:chExt cx="1785984" cy="2261968"/>
            </a:xfrm>
          </p:grpSpPr>
          <p:grpSp>
            <p:nvGrpSpPr>
              <p:cNvPr id="131" name="Google Shape;131;p6"/>
              <p:cNvGrpSpPr/>
              <p:nvPr/>
            </p:nvGrpSpPr>
            <p:grpSpPr>
              <a:xfrm>
                <a:off x="3136819" y="3120856"/>
                <a:ext cx="1760933" cy="2261968"/>
                <a:chOff x="4749017" y="2945157"/>
                <a:chExt cx="1760933" cy="2261968"/>
              </a:xfrm>
            </p:grpSpPr>
            <p:cxnSp>
              <p:nvCxnSpPr>
                <p:cNvPr id="132" name="Google Shape;132;p6"/>
                <p:cNvCxnSpPr/>
                <p:nvPr/>
              </p:nvCxnSpPr>
              <p:spPr>
                <a:xfrm>
                  <a:off x="5630197" y="2998646"/>
                  <a:ext cx="0" cy="2208479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3" name="Google Shape;133;p6"/>
                <p:cNvCxnSpPr/>
                <p:nvPr/>
              </p:nvCxnSpPr>
              <p:spPr>
                <a:xfrm>
                  <a:off x="4749017" y="4416771"/>
                  <a:ext cx="1760933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4" name="Google Shape;134;p6"/>
                <p:cNvSpPr/>
                <p:nvPr/>
              </p:nvSpPr>
              <p:spPr>
                <a:xfrm rot="-8100000">
                  <a:off x="5136242" y="3224252"/>
                  <a:ext cx="987915" cy="987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493" h="1302493" extrusionOk="0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 rot="-8100000">
                  <a:off x="5327037" y="3070731"/>
                  <a:ext cx="606323" cy="606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493" h="1302493" extrusionOk="0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  <p:grpSp>
            <p:nvGrpSpPr>
              <p:cNvPr id="136" name="Google Shape;136;p6"/>
              <p:cNvGrpSpPr/>
              <p:nvPr/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37" name="Google Shape;137;p6"/>
                <p:cNvSpPr/>
                <p:nvPr/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801" h="1794975" extrusionOk="0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183" h="1795123" extrusionOk="0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</p:grpSp>
        </p:grpSp>
        <p:grpSp>
          <p:nvGrpSpPr>
            <p:cNvPr id="139" name="Google Shape;139;p6"/>
            <p:cNvGrpSpPr/>
            <p:nvPr/>
          </p:nvGrpSpPr>
          <p:grpSpPr>
            <a:xfrm rot="10800000">
              <a:off x="555957" y="5254511"/>
              <a:ext cx="924389" cy="1045314"/>
              <a:chOff x="6200906" y="2967038"/>
              <a:chExt cx="924389" cy="1045314"/>
            </a:xfrm>
          </p:grpSpPr>
          <p:grpSp>
            <p:nvGrpSpPr>
              <p:cNvPr id="140" name="Google Shape;140;p6"/>
              <p:cNvGrpSpPr/>
              <p:nvPr/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41" name="Google Shape;141;p6"/>
                <p:cNvSpPr/>
                <p:nvPr/>
              </p:nvSpPr>
              <p:spPr>
                <a:xfrm>
                  <a:off x="6808136" y="2967038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6967908" y="2967038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43" name="Google Shape;143;p6"/>
                <p:cNvCxnSpPr/>
                <p:nvPr/>
              </p:nvCxnSpPr>
              <p:spPr>
                <a:xfrm rot="10800000">
                  <a:off x="6967908" y="2967038"/>
                  <a:ext cx="0" cy="9324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4" name="Google Shape;144;p6"/>
              <p:cNvGrpSpPr/>
              <p:nvPr/>
            </p:nvGrpSpPr>
            <p:grpSpPr>
              <a:xfrm rot="-27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45" name="Google Shape;145;p6"/>
                <p:cNvSpPr/>
                <p:nvPr/>
              </p:nvSpPr>
              <p:spPr>
                <a:xfrm>
                  <a:off x="6808136" y="2967038"/>
                  <a:ext cx="159772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6967908" y="2967038"/>
                  <a:ext cx="157387" cy="71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47" name="Google Shape;147;p6"/>
                <p:cNvCxnSpPr/>
                <p:nvPr/>
              </p:nvCxnSpPr>
              <p:spPr>
                <a:xfrm rot="10800000">
                  <a:off x="6967908" y="2967038"/>
                  <a:ext cx="0" cy="9324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cxnSp>
        <p:nvCxnSpPr>
          <p:cNvPr id="148" name="Google Shape;148;p6"/>
          <p:cNvCxnSpPr/>
          <p:nvPr/>
        </p:nvCxnSpPr>
        <p:spPr>
          <a:xfrm>
            <a:off x="5826000" y="2428148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orts Mill Goud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7"/>
          <p:cNvGrpSpPr/>
          <p:nvPr/>
        </p:nvGrpSpPr>
        <p:grpSpPr>
          <a:xfrm>
            <a:off x="5847282" y="-154767"/>
            <a:ext cx="6622454" cy="7140044"/>
            <a:chOff x="5847282" y="-154767"/>
            <a:chExt cx="6622454" cy="7140044"/>
          </a:xfrm>
        </p:grpSpPr>
        <p:grpSp>
          <p:nvGrpSpPr>
            <p:cNvPr id="152" name="Google Shape;152;p7"/>
            <p:cNvGrpSpPr/>
            <p:nvPr/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153" name="Google Shape;153;p7"/>
              <p:cNvSpPr/>
              <p:nvPr/>
            </p:nvSpPr>
            <p:spPr>
              <a:xfrm>
                <a:off x="6376988" y="280988"/>
                <a:ext cx="319088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6696076" y="280988"/>
                <a:ext cx="314325" cy="1419225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155" name="Google Shape;155;p7"/>
              <p:cNvCxnSpPr/>
              <p:nvPr/>
            </p:nvCxnSpPr>
            <p:spPr>
              <a:xfrm rot="10800000">
                <a:off x="6696076" y="280988"/>
                <a:ext cx="0" cy="1862138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56" name="Google Shape;156;p7"/>
            <p:cNvGrpSpPr/>
            <p:nvPr/>
          </p:nvGrpSpPr>
          <p:grpSpPr>
            <a:xfrm>
              <a:off x="8017772" y="-98150"/>
              <a:ext cx="4451964" cy="7083427"/>
              <a:chOff x="8017772" y="-98150"/>
              <a:chExt cx="4451964" cy="7083427"/>
            </a:xfrm>
          </p:grpSpPr>
          <p:sp>
            <p:nvSpPr>
              <p:cNvPr id="157" name="Google Shape;157;p7"/>
              <p:cNvSpPr/>
              <p:nvPr/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158" name="Google Shape;158;p7"/>
              <p:cNvGrpSpPr/>
              <p:nvPr/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59" name="Google Shape;159;p7"/>
                <p:cNvSpPr/>
                <p:nvPr/>
              </p:nvSpPr>
              <p:spPr>
                <a:xfrm>
                  <a:off x="1816102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0" name="Google Shape;160;p7"/>
                <p:cNvSpPr/>
                <p:nvPr/>
              </p:nvSpPr>
              <p:spPr>
                <a:xfrm>
                  <a:off x="1816101" y="2205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1" name="Google Shape;161;p7"/>
                <p:cNvSpPr/>
                <p:nvPr/>
              </p:nvSpPr>
              <p:spPr>
                <a:xfrm>
                  <a:off x="587376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2" name="Google Shape;162;p7"/>
                <p:cNvSpPr/>
                <p:nvPr/>
              </p:nvSpPr>
              <p:spPr>
                <a:xfrm>
                  <a:off x="587376" y="2205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3" name="Google Shape;163;p7"/>
                <p:cNvSpPr/>
                <p:nvPr/>
              </p:nvSpPr>
              <p:spPr>
                <a:xfrm>
                  <a:off x="587376" y="2967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4" name="Google Shape;164;p7"/>
                <p:cNvSpPr/>
                <p:nvPr/>
              </p:nvSpPr>
              <p:spPr>
                <a:xfrm>
                  <a:off x="1816101" y="2967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5" name="Google Shape;165;p7"/>
                <p:cNvSpPr/>
                <p:nvPr/>
              </p:nvSpPr>
              <p:spPr>
                <a:xfrm>
                  <a:off x="1816101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6" name="Google Shape;166;p7"/>
                <p:cNvSpPr/>
                <p:nvPr/>
              </p:nvSpPr>
              <p:spPr>
                <a:xfrm>
                  <a:off x="1497013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7" name="Google Shape;167;p7"/>
                <p:cNvSpPr/>
                <p:nvPr/>
              </p:nvSpPr>
              <p:spPr>
                <a:xfrm>
                  <a:off x="587375" y="1390651"/>
                  <a:ext cx="1228725" cy="761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8" name="Google Shape;168;p7"/>
                <p:cNvSpPr/>
                <p:nvPr/>
              </p:nvSpPr>
              <p:spPr>
                <a:xfrm>
                  <a:off x="1816101" y="1362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69" name="Google Shape;169;p7"/>
                <p:cNvSpPr/>
                <p:nvPr/>
              </p:nvSpPr>
              <p:spPr>
                <a:xfrm>
                  <a:off x="587376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70" name="Google Shape;170;p7"/>
                <p:cNvSpPr/>
                <p:nvPr/>
              </p:nvSpPr>
              <p:spPr>
                <a:xfrm>
                  <a:off x="1816101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71" name="Google Shape;171;p7"/>
                <p:cNvSpPr/>
                <p:nvPr/>
              </p:nvSpPr>
              <p:spPr>
                <a:xfrm>
                  <a:off x="587376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72" name="Google Shape;172;p7"/>
                <p:cNvSpPr/>
                <p:nvPr/>
              </p:nvSpPr>
              <p:spPr>
                <a:xfrm>
                  <a:off x="1816101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grpSp>
              <p:nvGrpSpPr>
                <p:cNvPr id="173" name="Google Shape;173;p7"/>
                <p:cNvGrpSpPr/>
                <p:nvPr/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cxnSp>
                <p:nvCxnSpPr>
                  <p:cNvPr id="174" name="Google Shape;174;p7"/>
                  <p:cNvCxnSpPr/>
                  <p:nvPr/>
                </p:nvCxnSpPr>
                <p:spPr>
                  <a:xfrm>
                    <a:off x="587376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5" name="Google Shape;175;p7"/>
                  <p:cNvCxnSpPr/>
                  <p:nvPr/>
                </p:nvCxnSpPr>
                <p:spPr>
                  <a:xfrm rot="10800000" flipH="1">
                    <a:off x="1816101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6" name="Google Shape;176;p7"/>
                  <p:cNvCxnSpPr/>
                  <p:nvPr/>
                </p:nvCxnSpPr>
                <p:spPr>
                  <a:xfrm rot="10800000">
                    <a:off x="1816101" y="280988"/>
                    <a:ext cx="0" cy="383857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7" name="Google Shape;177;p7"/>
                  <p:cNvCxnSpPr/>
                  <p:nvPr/>
                </p:nvCxnSpPr>
                <p:spPr>
                  <a:xfrm>
                    <a:off x="587376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8" name="Google Shape;178;p7"/>
                  <p:cNvCxnSpPr/>
                  <p:nvPr/>
                </p:nvCxnSpPr>
                <p:spPr>
                  <a:xfrm rot="10800000" flipH="1">
                    <a:off x="1816101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9" name="Google Shape;179;p7"/>
                  <p:cNvCxnSpPr/>
                  <p:nvPr/>
                </p:nvCxnSpPr>
                <p:spPr>
                  <a:xfrm>
                    <a:off x="587376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0" name="Google Shape;180;p7"/>
                  <p:cNvCxnSpPr/>
                  <p:nvPr/>
                </p:nvCxnSpPr>
                <p:spPr>
                  <a:xfrm rot="10800000" flipH="1">
                    <a:off x="1816101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1" name="Google Shape;181;p7"/>
              <p:cNvGrpSpPr/>
              <p:nvPr/>
            </p:nvGrpSpPr>
            <p:grpSpPr>
              <a:xfrm rot="2700000">
                <a:off x="9958667" y="202033"/>
                <a:ext cx="1785984" cy="2261968"/>
                <a:chOff x="3125006" y="3120856"/>
                <a:chExt cx="1785984" cy="2261968"/>
              </a:xfrm>
            </p:grpSpPr>
            <p:grpSp>
              <p:nvGrpSpPr>
                <p:cNvPr id="182" name="Google Shape;182;p7"/>
                <p:cNvGrpSpPr/>
                <p:nvPr/>
              </p:nvGrpSpPr>
              <p:grpSpPr>
                <a:xfrm>
                  <a:off x="3136819" y="3120856"/>
                  <a:ext cx="1760933" cy="2261968"/>
                  <a:chOff x="4749017" y="2945157"/>
                  <a:chExt cx="1760933" cy="2261968"/>
                </a:xfrm>
              </p:grpSpPr>
              <p:cxnSp>
                <p:nvCxnSpPr>
                  <p:cNvPr id="183" name="Google Shape;183;p7"/>
                  <p:cNvCxnSpPr/>
                  <p:nvPr/>
                </p:nvCxnSpPr>
                <p:spPr>
                  <a:xfrm>
                    <a:off x="5630197" y="2998646"/>
                    <a:ext cx="0" cy="2208479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4" name="Google Shape;184;p7"/>
                  <p:cNvCxnSpPr/>
                  <p:nvPr/>
                </p:nvCxnSpPr>
                <p:spPr>
                  <a:xfrm>
                    <a:off x="4749017" y="4416771"/>
                    <a:ext cx="1760933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85" name="Google Shape;185;p7"/>
                  <p:cNvSpPr/>
                  <p:nvPr/>
                </p:nvSpPr>
                <p:spPr>
                  <a:xfrm rot="-8100000">
                    <a:off x="5136242" y="3224252"/>
                    <a:ext cx="987915" cy="987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186" name="Google Shape;186;p7"/>
                  <p:cNvSpPr/>
                  <p:nvPr/>
                </p:nvSpPr>
                <p:spPr>
                  <a:xfrm rot="-8100000">
                    <a:off x="5327037" y="3070731"/>
                    <a:ext cx="606323" cy="606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187" name="Google Shape;187;p7"/>
                <p:cNvGrpSpPr/>
                <p:nvPr/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88" name="Google Shape;188;p7"/>
                  <p:cNvSpPr/>
                  <p:nvPr/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801" h="1794975" extrusionOk="0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189" name="Google Shape;189;p7"/>
                  <p:cNvSpPr/>
                  <p:nvPr/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183" h="1795123" extrusionOk="0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  <p:grpSp>
            <p:nvGrpSpPr>
              <p:cNvPr id="190" name="Google Shape;190;p7"/>
              <p:cNvGrpSpPr/>
              <p:nvPr/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91" name="Google Shape;191;p7"/>
                <p:cNvGrpSpPr/>
                <p:nvPr/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92" name="Google Shape;192;p7"/>
                  <p:cNvSpPr/>
                  <p:nvPr/>
                </p:nvSpPr>
                <p:spPr>
                  <a:xfrm>
                    <a:off x="5959192" y="333389"/>
                    <a:ext cx="319088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298" extrusionOk="0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193" name="Google Shape;193;p7"/>
                  <p:cNvSpPr/>
                  <p:nvPr/>
                </p:nvSpPr>
                <p:spPr>
                  <a:xfrm>
                    <a:off x="6278280" y="333389"/>
                    <a:ext cx="314325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298" extrusionOk="0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cxnSp>
              <p:nvCxnSpPr>
                <p:cNvPr id="194" name="Google Shape;194;p7"/>
                <p:cNvCxnSpPr/>
                <p:nvPr/>
              </p:nvCxnSpPr>
              <p:spPr>
                <a:xfrm rot="10800000">
                  <a:off x="6278281" y="333389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5" name="Google Shape;195;p7"/>
            <p:cNvGrpSpPr/>
            <p:nvPr/>
          </p:nvGrpSpPr>
          <p:grpSpPr>
            <a:xfrm rot="10800000">
              <a:off x="5847282" y="-154767"/>
              <a:ext cx="4451964" cy="7083427"/>
              <a:chOff x="8017772" y="-98150"/>
              <a:chExt cx="4451964" cy="7083427"/>
            </a:xfrm>
          </p:grpSpPr>
          <p:sp>
            <p:nvSpPr>
              <p:cNvPr id="196" name="Google Shape;196;p7"/>
              <p:cNvSpPr/>
              <p:nvPr/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197" name="Google Shape;197;p7"/>
              <p:cNvGrpSpPr/>
              <p:nvPr/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98" name="Google Shape;198;p7"/>
                <p:cNvSpPr/>
                <p:nvPr/>
              </p:nvSpPr>
              <p:spPr>
                <a:xfrm>
                  <a:off x="1816102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199" name="Google Shape;199;p7"/>
                <p:cNvSpPr/>
                <p:nvPr/>
              </p:nvSpPr>
              <p:spPr>
                <a:xfrm>
                  <a:off x="1816101" y="2205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0" name="Google Shape;200;p7"/>
                <p:cNvSpPr/>
                <p:nvPr/>
              </p:nvSpPr>
              <p:spPr>
                <a:xfrm>
                  <a:off x="587376" y="1443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1" name="Google Shape;201;p7"/>
                <p:cNvSpPr/>
                <p:nvPr/>
              </p:nvSpPr>
              <p:spPr>
                <a:xfrm>
                  <a:off x="587376" y="2205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2" name="Google Shape;202;p7"/>
                <p:cNvSpPr/>
                <p:nvPr/>
              </p:nvSpPr>
              <p:spPr>
                <a:xfrm>
                  <a:off x="587376" y="2967038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3" name="Google Shape;203;p7"/>
                <p:cNvSpPr/>
                <p:nvPr/>
              </p:nvSpPr>
              <p:spPr>
                <a:xfrm>
                  <a:off x="1816101" y="2967037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4" name="Google Shape;204;p7"/>
                <p:cNvSpPr/>
                <p:nvPr/>
              </p:nvSpPr>
              <p:spPr>
                <a:xfrm>
                  <a:off x="1816101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9803"/>
                      </a:srgbClr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5" name="Google Shape;205;p7"/>
                <p:cNvSpPr/>
                <p:nvPr/>
              </p:nvSpPr>
              <p:spPr>
                <a:xfrm>
                  <a:off x="1497013" y="280987"/>
                  <a:ext cx="319088" cy="14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98" extrusionOk="0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>
                  <a:off x="587375" y="1390651"/>
                  <a:ext cx="1228725" cy="761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7" name="Google Shape;207;p7"/>
                <p:cNvSpPr/>
                <p:nvPr/>
              </p:nvSpPr>
              <p:spPr>
                <a:xfrm>
                  <a:off x="1816101" y="1362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8" name="Google Shape;208;p7"/>
                <p:cNvSpPr/>
                <p:nvPr/>
              </p:nvSpPr>
              <p:spPr>
                <a:xfrm>
                  <a:off x="587376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1816101" y="2124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10" name="Google Shape;210;p7"/>
                <p:cNvSpPr/>
                <p:nvPr/>
              </p:nvSpPr>
              <p:spPr>
                <a:xfrm>
                  <a:off x="587376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1816101" y="2886075"/>
                  <a:ext cx="1228725" cy="79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66" extrusionOk="0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grpSp>
              <p:nvGrpSpPr>
                <p:cNvPr id="212" name="Google Shape;212;p7"/>
                <p:cNvGrpSpPr/>
                <p:nvPr/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cxnSp>
                <p:nvCxnSpPr>
                  <p:cNvPr id="213" name="Google Shape;213;p7"/>
                  <p:cNvCxnSpPr/>
                  <p:nvPr/>
                </p:nvCxnSpPr>
                <p:spPr>
                  <a:xfrm>
                    <a:off x="587376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4" name="Google Shape;214;p7"/>
                  <p:cNvCxnSpPr/>
                  <p:nvPr/>
                </p:nvCxnSpPr>
                <p:spPr>
                  <a:xfrm rot="10800000" flipH="1">
                    <a:off x="1816101" y="1443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5" name="Google Shape;215;p7"/>
                  <p:cNvCxnSpPr/>
                  <p:nvPr/>
                </p:nvCxnSpPr>
                <p:spPr>
                  <a:xfrm rot="10800000">
                    <a:off x="1816101" y="280988"/>
                    <a:ext cx="0" cy="383857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6" name="Google Shape;216;p7"/>
                  <p:cNvCxnSpPr/>
                  <p:nvPr/>
                </p:nvCxnSpPr>
                <p:spPr>
                  <a:xfrm>
                    <a:off x="587376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7" name="Google Shape;217;p7"/>
                  <p:cNvCxnSpPr/>
                  <p:nvPr/>
                </p:nvCxnSpPr>
                <p:spPr>
                  <a:xfrm rot="10800000" flipH="1">
                    <a:off x="1816101" y="2205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8" name="Google Shape;218;p7"/>
                  <p:cNvCxnSpPr/>
                  <p:nvPr/>
                </p:nvCxnSpPr>
                <p:spPr>
                  <a:xfrm>
                    <a:off x="587376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9" name="Google Shape;219;p7"/>
                  <p:cNvCxnSpPr/>
                  <p:nvPr/>
                </p:nvCxnSpPr>
                <p:spPr>
                  <a:xfrm rot="10800000" flipH="1">
                    <a:off x="1816101" y="2967038"/>
                    <a:ext cx="1228725" cy="709613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FFFFFF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220" name="Google Shape;220;p7"/>
              <p:cNvGrpSpPr/>
              <p:nvPr/>
            </p:nvGrpSpPr>
            <p:grpSpPr>
              <a:xfrm rot="2700000">
                <a:off x="9958667" y="202033"/>
                <a:ext cx="1785984" cy="2261968"/>
                <a:chOff x="3125006" y="3120856"/>
                <a:chExt cx="1785984" cy="2261968"/>
              </a:xfrm>
            </p:grpSpPr>
            <p:grpSp>
              <p:nvGrpSpPr>
                <p:cNvPr id="221" name="Google Shape;221;p7"/>
                <p:cNvGrpSpPr/>
                <p:nvPr/>
              </p:nvGrpSpPr>
              <p:grpSpPr>
                <a:xfrm>
                  <a:off x="3136819" y="3120856"/>
                  <a:ext cx="1760933" cy="2261968"/>
                  <a:chOff x="4749017" y="2945157"/>
                  <a:chExt cx="1760933" cy="2261968"/>
                </a:xfrm>
              </p:grpSpPr>
              <p:cxnSp>
                <p:nvCxnSpPr>
                  <p:cNvPr id="222" name="Google Shape;222;p7"/>
                  <p:cNvCxnSpPr/>
                  <p:nvPr/>
                </p:nvCxnSpPr>
                <p:spPr>
                  <a:xfrm>
                    <a:off x="5630197" y="2998646"/>
                    <a:ext cx="0" cy="2208479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3" name="Google Shape;223;p7"/>
                  <p:cNvCxnSpPr/>
                  <p:nvPr/>
                </p:nvCxnSpPr>
                <p:spPr>
                  <a:xfrm>
                    <a:off x="4749017" y="4416771"/>
                    <a:ext cx="1760933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224" name="Google Shape;224;p7"/>
                  <p:cNvSpPr/>
                  <p:nvPr/>
                </p:nvSpPr>
                <p:spPr>
                  <a:xfrm rot="-8100000">
                    <a:off x="5136242" y="3224252"/>
                    <a:ext cx="987915" cy="987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225" name="Google Shape;225;p7"/>
                  <p:cNvSpPr/>
                  <p:nvPr/>
                </p:nvSpPr>
                <p:spPr>
                  <a:xfrm rot="-8100000">
                    <a:off x="5327037" y="3070731"/>
                    <a:ext cx="606323" cy="606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2493" h="1302493" extrusionOk="0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grpSp>
              <p:nvGrpSpPr>
                <p:cNvPr id="226" name="Google Shape;226;p7"/>
                <p:cNvGrpSpPr/>
                <p:nvPr/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27" name="Google Shape;227;p7"/>
                  <p:cNvSpPr/>
                  <p:nvPr/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801" h="1794975" extrusionOk="0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183" h="1795123" extrusionOk="0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</p:grpSp>
          <p:grpSp>
            <p:nvGrpSpPr>
              <p:cNvPr id="229" name="Google Shape;229;p7"/>
              <p:cNvGrpSpPr/>
              <p:nvPr/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230" name="Google Shape;230;p7"/>
                <p:cNvGrpSpPr/>
                <p:nvPr/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231" name="Google Shape;231;p7"/>
                  <p:cNvSpPr/>
                  <p:nvPr/>
                </p:nvSpPr>
                <p:spPr>
                  <a:xfrm>
                    <a:off x="5959192" y="333389"/>
                    <a:ext cx="319088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298" extrusionOk="0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  <p:sp>
                <p:nvSpPr>
                  <p:cNvPr id="232" name="Google Shape;232;p7"/>
                  <p:cNvSpPr/>
                  <p:nvPr/>
                </p:nvSpPr>
                <p:spPr>
                  <a:xfrm>
                    <a:off x="6278280" y="333389"/>
                    <a:ext cx="314325" cy="1419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" h="298" extrusionOk="0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9803"/>
                        </a:srgbClr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Avenir"/>
                      <a:ea typeface="Avenir"/>
                      <a:cs typeface="Avenir"/>
                      <a:sym typeface="Avenir"/>
                    </a:endParaRPr>
                  </a:p>
                </p:txBody>
              </p:sp>
            </p:grpSp>
            <p:cxnSp>
              <p:nvCxnSpPr>
                <p:cNvPr id="233" name="Google Shape;233;p7"/>
                <p:cNvCxnSpPr/>
                <p:nvPr/>
              </p:nvCxnSpPr>
              <p:spPr>
                <a:xfrm rot="10800000">
                  <a:off x="6278281" y="333389"/>
                  <a:ext cx="0" cy="1862138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FFFFF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</p:grpSp>
        </p:grpSp>
      </p:grpSp>
      <p:cxnSp>
        <p:nvCxnSpPr>
          <p:cNvPr id="234" name="Google Shape;234;p7"/>
          <p:cNvCxnSpPr/>
          <p:nvPr/>
        </p:nvCxnSpPr>
        <p:spPr>
          <a:xfrm>
            <a:off x="3038400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7"/>
          <p:cNvSpPr txBox="1"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meline">
  <p:cSld name="1_Timelin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body" idx="1"/>
          </p:nvPr>
        </p:nvSpPr>
        <p:spPr>
          <a:xfrm>
            <a:off x="838200" y="1839595"/>
            <a:ext cx="10515600" cy="415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9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0"/>
          <p:cNvSpPr txBox="1"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i="0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10"/>
          <p:cNvSpPr>
            <a:spLocks noGrp="1"/>
          </p:cNvSpPr>
          <p:nvPr>
            <p:ph type="pic" idx="2"/>
          </p:nvPr>
        </p:nvSpPr>
        <p:spPr>
          <a:xfrm>
            <a:off x="539750" y="536575"/>
            <a:ext cx="23669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10"/>
          <p:cNvSpPr>
            <a:spLocks noGrp="1"/>
          </p:cNvSpPr>
          <p:nvPr>
            <p:ph type="pic" idx="3"/>
          </p:nvPr>
        </p:nvSpPr>
        <p:spPr>
          <a:xfrm>
            <a:off x="3174887" y="543842"/>
            <a:ext cx="23669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10"/>
          <p:cNvSpPr>
            <a:spLocks noGrp="1"/>
          </p:cNvSpPr>
          <p:nvPr>
            <p:ph type="pic" idx="4"/>
          </p:nvPr>
        </p:nvSpPr>
        <p:spPr>
          <a:xfrm>
            <a:off x="539642" y="3563566"/>
            <a:ext cx="23669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10"/>
          <p:cNvSpPr>
            <a:spLocks noGrp="1"/>
          </p:cNvSpPr>
          <p:nvPr>
            <p:ph type="pic" idx="5"/>
          </p:nvPr>
        </p:nvSpPr>
        <p:spPr>
          <a:xfrm>
            <a:off x="3174779" y="3570833"/>
            <a:ext cx="2366963" cy="2760663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10"/>
          <p:cNvSpPr txBox="1"/>
          <p:nvPr/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20XX</a:t>
            </a:r>
            <a:endParaRPr/>
          </a:p>
        </p:txBody>
      </p:sp>
      <p:cxnSp>
        <p:nvCxnSpPr>
          <p:cNvPr id="256" name="Google Shape;256;p10"/>
          <p:cNvCxnSpPr/>
          <p:nvPr/>
        </p:nvCxnSpPr>
        <p:spPr>
          <a:xfrm>
            <a:off x="6096000" y="540000"/>
            <a:ext cx="0" cy="57780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7" name="Google Shape;257;p10"/>
          <p:cNvGrpSpPr/>
          <p:nvPr/>
        </p:nvGrpSpPr>
        <p:grpSpPr>
          <a:xfrm rot="8100000" flipH="1">
            <a:off x="6441273" y="523289"/>
            <a:ext cx="924390" cy="1045314"/>
            <a:chOff x="6200905" y="2967038"/>
            <a:chExt cx="924390" cy="1045314"/>
          </a:xfrm>
        </p:grpSpPr>
        <p:grpSp>
          <p:nvGrpSpPr>
            <p:cNvPr id="258" name="Google Shape;258;p10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9" name="Google Shape;259;p10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60" name="Google Shape;260;p10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61" name="Google Shape;261;p10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62" name="Google Shape;262;p10"/>
            <p:cNvGrpSpPr/>
            <p:nvPr/>
          </p:nvGrpSpPr>
          <p:grpSpPr>
            <a:xfrm rot="-27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63" name="Google Shape;263;p10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64" name="Google Shape;264;p10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65" name="Google Shape;265;p10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266" name="Google Shape;266;p10"/>
          <p:cNvSpPr txBox="1"/>
          <p:nvPr/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SAMPLE FOOTER TEXT</a:t>
            </a:r>
            <a:endParaRPr/>
          </a:p>
        </p:txBody>
      </p:sp>
      <p:grpSp>
        <p:nvGrpSpPr>
          <p:cNvPr id="267" name="Google Shape;267;p10"/>
          <p:cNvGrpSpPr/>
          <p:nvPr/>
        </p:nvGrpSpPr>
        <p:grpSpPr>
          <a:xfrm rot="-2700000" flipH="1">
            <a:off x="10970369" y="5271528"/>
            <a:ext cx="924390" cy="1045314"/>
            <a:chOff x="6200905" y="2967038"/>
            <a:chExt cx="924390" cy="1045314"/>
          </a:xfrm>
        </p:grpSpPr>
        <p:grpSp>
          <p:nvGrpSpPr>
            <p:cNvPr id="268" name="Google Shape;268;p10"/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69" name="Google Shape;269;p10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71" name="Google Shape;271;p10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272" name="Google Shape;272;p10"/>
            <p:cNvGrpSpPr/>
            <p:nvPr/>
          </p:nvGrpSpPr>
          <p:grpSpPr>
            <a:xfrm rot="-27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73" name="Google Shape;273;p10"/>
              <p:cNvSpPr/>
              <p:nvPr/>
            </p:nvSpPr>
            <p:spPr>
              <a:xfrm>
                <a:off x="6808136" y="2967038"/>
                <a:ext cx="159772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7" h="298" extrusionOk="0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274" name="Google Shape;274;p10"/>
              <p:cNvSpPr/>
              <p:nvPr/>
            </p:nvSpPr>
            <p:spPr>
              <a:xfrm>
                <a:off x="6967908" y="2967038"/>
                <a:ext cx="157387" cy="710627"/>
              </a:xfrm>
              <a:custGeom>
                <a:avLst/>
                <a:gdLst/>
                <a:ahLst/>
                <a:cxnLst/>
                <a:rect l="l" t="t" r="r" b="b"/>
                <a:pathLst>
                  <a:path w="66" h="298" extrusionOk="0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9803"/>
                    </a:srgbClr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75" name="Google Shape;275;p10"/>
              <p:cNvCxnSpPr/>
              <p:nvPr/>
            </p:nvCxnSpPr>
            <p:spPr>
              <a:xfrm rot="10800000">
                <a:off x="6967908" y="2967038"/>
                <a:ext cx="0" cy="93240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276" name="Google Shape;276;p10"/>
          <p:cNvSpPr txBox="1"/>
          <p:nvPr/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‹#›</a:t>
            </a:fld>
            <a:endParaRPr sz="1000" cap="non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  <a:defRPr sz="32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pos="680">
          <p15:clr>
            <a:srgbClr val="F26B43"/>
          </p15:clr>
        </p15:guide>
        <p15:guide id="3" pos="7000">
          <p15:clr>
            <a:srgbClr val="F26B43"/>
          </p15:clr>
        </p15:guide>
        <p15:guide id="4" orient="horz" pos="679">
          <p15:clr>
            <a:srgbClr val="F26B43"/>
          </p15:clr>
        </p15:guide>
        <p15:guide id="5" orient="horz" pos="3640">
          <p15:clr>
            <a:srgbClr val="F26B43"/>
          </p15:clr>
        </p15:guide>
        <p15:guide id="6" pos="6644">
          <p15:clr>
            <a:srgbClr val="F26B43"/>
          </p15:clr>
        </p15:guide>
        <p15:guide id="7" pos="6289">
          <p15:clr>
            <a:srgbClr val="F26B43"/>
          </p15:clr>
        </p15:guide>
        <p15:guide id="8" pos="5945">
          <p15:clr>
            <a:srgbClr val="F26B43"/>
          </p15:clr>
        </p15:guide>
        <p15:guide id="9" pos="1391">
          <p15:clr>
            <a:srgbClr val="F26B43"/>
          </p15:clr>
        </p15:guide>
        <p15:guide id="10" pos="1032">
          <p15:clr>
            <a:srgbClr val="F26B43"/>
          </p15:clr>
        </p15:guide>
        <p15:guide id="11" pos="1732">
          <p15:clr>
            <a:srgbClr val="F26B43"/>
          </p15:clr>
        </p15:guide>
        <p15:guide id="12" pos="2084">
          <p15:clr>
            <a:srgbClr val="F26B43"/>
          </p15:clr>
        </p15:guide>
        <p15:guide id="13" pos="5596">
          <p15:clr>
            <a:srgbClr val="F26B43"/>
          </p15:clr>
        </p15:guide>
        <p15:guide id="14" pos="2436">
          <p15:clr>
            <a:srgbClr val="F26B43"/>
          </p15:clr>
        </p15:guide>
        <p15:guide id="15" pos="5244">
          <p15:clr>
            <a:srgbClr val="F26B43"/>
          </p15:clr>
        </p15:guide>
        <p15:guide id="16" pos="2792">
          <p15:clr>
            <a:srgbClr val="F26B43"/>
          </p15:clr>
        </p15:guide>
        <p15:guide id="17" pos="4892">
          <p15:clr>
            <a:srgbClr val="F26B43"/>
          </p15:clr>
        </p15:guide>
        <p15:guide id="18" pos="4543">
          <p15:clr>
            <a:srgbClr val="F26B43"/>
          </p15:clr>
        </p15:guide>
        <p15:guide id="19" pos="3488">
          <p15:clr>
            <a:srgbClr val="F26B43"/>
          </p15:clr>
        </p15:guide>
        <p15:guide id="20" pos="4192">
          <p15:clr>
            <a:srgbClr val="F26B43"/>
          </p15:clr>
        </p15:guide>
        <p15:guide id="21" pos="340">
          <p15:clr>
            <a:srgbClr val="A4A3A4"/>
          </p15:clr>
        </p15:guide>
        <p15:guide id="22" pos="7340">
          <p15:clr>
            <a:srgbClr val="A4A3A4"/>
          </p15:clr>
        </p15:guide>
        <p15:guide id="23" orient="horz" pos="1062">
          <p15:clr>
            <a:srgbClr val="5ACBF0"/>
          </p15:clr>
        </p15:guide>
        <p15:guide id="24" orient="horz" pos="3982">
          <p15:clr>
            <a:srgbClr val="A4A3A4"/>
          </p15:clr>
        </p15:guide>
        <p15:guide id="25" orient="horz" pos="338">
          <p15:clr>
            <a:srgbClr val="A4A3A4"/>
          </p15:clr>
        </p15:guide>
        <p15:guide id="26" orient="horz" pos="950">
          <p15:clr>
            <a:srgbClr val="5ACBF0"/>
          </p15:clr>
        </p15:guide>
        <p15:guide id="27" orient="horz" pos="249">
          <p15:clr>
            <a:srgbClr val="5ACBF0"/>
          </p15:clr>
        </p15:guide>
        <p15:guide id="28" orient="horz" pos="2160">
          <p15:clr>
            <a:srgbClr val="A4A3A4"/>
          </p15:clr>
        </p15:guide>
        <p15:guide id="29" pos="3840">
          <p15:clr>
            <a:srgbClr val="A4A3A4"/>
          </p15:clr>
        </p15:guide>
        <p15:guide id="30" pos="240">
          <p15:clr>
            <a:srgbClr val="547EBF"/>
          </p15:clr>
        </p15:guide>
        <p15:guide id="31" orient="horz" pos="240">
          <p15:clr>
            <a:srgbClr val="547EBF"/>
          </p15:clr>
        </p15:guide>
        <p15:guide id="32" pos="7440">
          <p15:clr>
            <a:srgbClr val="547EBF"/>
          </p15:clr>
        </p15:guide>
        <p15:guide id="33" orient="horz" pos="4080">
          <p15:clr>
            <a:srgbClr val="547EBF"/>
          </p15:clr>
        </p15:guide>
        <p15:guide id="34" pos="3960">
          <p15:clr>
            <a:srgbClr val="547EBF"/>
          </p15:clr>
        </p15:guide>
        <p15:guide id="35" pos="3720">
          <p15:clr>
            <a:srgbClr val="547EBF"/>
          </p15:clr>
        </p15:guide>
        <p15:guide id="36" pos="2112">
          <p15:clr>
            <a:srgbClr val="547EBF"/>
          </p15:clr>
        </p15:guide>
        <p15:guide id="37" pos="1848">
          <p15:clr>
            <a:srgbClr val="547EBF"/>
          </p15:clr>
        </p15:guide>
        <p15:guide id="38" pos="5568">
          <p15:clr>
            <a:srgbClr val="547EBF"/>
          </p15:clr>
        </p15:guide>
        <p15:guide id="39" pos="5832">
          <p15:clr>
            <a:srgbClr val="547EBF"/>
          </p15:clr>
        </p15:guide>
        <p15:guide id="40" pos="4968">
          <p15:clr>
            <a:srgbClr val="9FCC3B"/>
          </p15:clr>
        </p15:guide>
        <p15:guide id="41" pos="5208">
          <p15:clr>
            <a:srgbClr val="9FCC3B"/>
          </p15:clr>
        </p15:guide>
        <p15:guide id="42" pos="2712">
          <p15:clr>
            <a:srgbClr val="9FCC3B"/>
          </p15:clr>
        </p15:guide>
        <p15:guide id="43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"/>
          <p:cNvSpPr txBox="1"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Sorts Mill Goudy"/>
              <a:buNone/>
            </a:pPr>
            <a:r>
              <a:rPr lang="en-US" sz="7500"/>
              <a:t>NC Share Fair</a:t>
            </a:r>
            <a:endParaRPr/>
          </a:p>
        </p:txBody>
      </p:sp>
      <p:sp>
        <p:nvSpPr>
          <p:cNvPr id="439" name="Google Shape;439;p15"/>
          <p:cNvSpPr txBox="1">
            <a:spLocks noGrp="1"/>
          </p:cNvSpPr>
          <p:nvPr>
            <p:ph type="body" idx="1"/>
          </p:nvPr>
        </p:nvSpPr>
        <p:spPr>
          <a:xfrm>
            <a:off x="4812341" y="2743200"/>
            <a:ext cx="6332538" cy="321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/>
              <a:t>Lisa Marochak- Durham Soil &amp; Water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r>
              <a:rPr lang="en-US" sz="2500"/>
              <a:t>Lisa Pope- Orange Soil &amp; Water</a:t>
            </a:r>
            <a:endParaRPr/>
          </a:p>
        </p:txBody>
      </p:sp>
      <p:sp>
        <p:nvSpPr>
          <p:cNvPr id="440" name="Google Shape;440;p15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441" name="Google Shape;441;p15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649" y="2523744"/>
            <a:ext cx="2629215" cy="122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5" descr="A logo with blue and green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651" y="4494801"/>
            <a:ext cx="2211210" cy="113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rts Mill Goudy"/>
              <a:buNone/>
            </a:pPr>
            <a:r>
              <a:rPr lang="en-US" sz="4500" b="1"/>
              <a:t>ANNUAL POND CLINIC</a:t>
            </a:r>
            <a:endParaRPr/>
          </a:p>
        </p:txBody>
      </p:sp>
      <p:pic>
        <p:nvPicPr>
          <p:cNvPr id="449" name="Google Shape;449;p16" descr="A group of people standing in a field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1705" y="2834556"/>
            <a:ext cx="5782927" cy="313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4076" y="265174"/>
            <a:ext cx="3988773" cy="265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202" y="3166577"/>
            <a:ext cx="2280102" cy="34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845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 b="1"/>
              <a:t>PLANNING</a:t>
            </a:r>
            <a:endParaRPr/>
          </a:p>
        </p:txBody>
      </p:sp>
      <p:sp>
        <p:nvSpPr>
          <p:cNvPr id="457" name="Google Shape;457;p17"/>
          <p:cNvSpPr txBox="1">
            <a:spLocks noGrp="1"/>
          </p:cNvSpPr>
          <p:nvPr>
            <p:ph type="body" idx="1"/>
          </p:nvPr>
        </p:nvSpPr>
        <p:spPr>
          <a:xfrm>
            <a:off x="989399" y="1294039"/>
            <a:ext cx="4928400" cy="46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0000" lvl="0" indent="-3600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Meet with committee 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Select site location and topics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Select presenters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Reserve shock boat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Send out fundraising letters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Select Caterer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Create and send out flyer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Prepare agenda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Order sponsor banner</a:t>
            </a:r>
            <a:endParaRPr/>
          </a:p>
          <a:p>
            <a:pPr marL="360000" lvl="0" indent="-36000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Fishing Tournament Prizes and Door Prizes</a:t>
            </a:r>
            <a:endParaRPr/>
          </a:p>
          <a:p>
            <a:pPr marL="360000" lvl="0" indent="-25205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pic>
        <p:nvPicPr>
          <p:cNvPr id="458" name="Google Shape;458;p17" descr="Person writing with fountain pe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61221" y="2036118"/>
            <a:ext cx="4176546" cy="278576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8"/>
          <p:cNvSpPr txBox="1"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 b="1"/>
              <a:t>AGENDA</a:t>
            </a:r>
            <a:endParaRPr/>
          </a:p>
        </p:txBody>
      </p:sp>
      <p:sp>
        <p:nvSpPr>
          <p:cNvPr id="465" name="Google Shape;465;p18"/>
          <p:cNvSpPr txBox="1">
            <a:spLocks noGrp="1"/>
          </p:cNvSpPr>
          <p:nvPr>
            <p:ph type="body" idx="1"/>
          </p:nvPr>
        </p:nvSpPr>
        <p:spPr>
          <a:xfrm>
            <a:off x="907606" y="2877018"/>
            <a:ext cx="4285496" cy="2938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0000" lvl="0" indent="-360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Fishing Tournament</a:t>
            </a:r>
            <a:endParaRPr/>
          </a:p>
          <a:p>
            <a:pPr marL="360000" lvl="0" indent="-360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Aquatic Weed Management</a:t>
            </a:r>
            <a:endParaRPr/>
          </a:p>
          <a:p>
            <a:pPr marL="360000" lvl="0" indent="-360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Wildlife Management</a:t>
            </a:r>
            <a:endParaRPr/>
          </a:p>
          <a:p>
            <a:pPr marL="360000" lvl="0" indent="-360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Pond Construction &amp; Structural Management</a:t>
            </a:r>
            <a:endParaRPr/>
          </a:p>
          <a:p>
            <a:pPr marL="360000" lvl="0" indent="-360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·"/>
            </a:pPr>
            <a:r>
              <a:rPr lang="en-US"/>
              <a:t>Shock Boat Demonstration</a:t>
            </a:r>
            <a:endParaRPr/>
          </a:p>
          <a:p>
            <a:pPr marL="360000" lvl="0" indent="-242525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67" name="Google Shape;4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12100"/>
            <a:ext cx="4746171" cy="619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"/>
          <p:cNvSpPr txBox="1"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 b="1"/>
              <a:t>FLYER</a:t>
            </a:r>
            <a:endParaRPr/>
          </a:p>
        </p:txBody>
      </p:sp>
      <p:pic>
        <p:nvPicPr>
          <p:cNvPr id="473" name="Google Shape;473;p19" descr="A blue poster with text and a picture of a lak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93239" y="536573"/>
            <a:ext cx="4237632" cy="593268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9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0" descr="A person holding a pla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6901" y="278047"/>
            <a:ext cx="4385091" cy="292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0" descr="A group of petri dishes with plants in them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9043" y="3429000"/>
            <a:ext cx="4592131" cy="306486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0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82" name="Google Shape;482;p20" descr="A person in uniform pointing at a projector sc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7010" y="195969"/>
            <a:ext cx="4507832" cy="300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7010" y="3429000"/>
            <a:ext cx="4385947" cy="328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/>
              <a:t>SHOCK BOAT</a:t>
            </a:r>
            <a:br>
              <a:rPr lang="en-US"/>
            </a:br>
            <a:r>
              <a:rPr lang="en-US"/>
              <a:t>DEMONSTRATION</a:t>
            </a:r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491" name="Google Shape;491;p21" descr="A group of people on a boa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7708" y="3121510"/>
            <a:ext cx="4929187" cy="369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87707" y="86669"/>
            <a:ext cx="4929188" cy="36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822" y="1935114"/>
            <a:ext cx="5779874" cy="4043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2"/>
          <p:cNvSpPr txBox="1">
            <a:spLocks noGrp="1"/>
          </p:cNvSpPr>
          <p:nvPr>
            <p:ph type="title"/>
          </p:nvPr>
        </p:nvSpPr>
        <p:spPr>
          <a:xfrm>
            <a:off x="1" y="563402"/>
            <a:ext cx="5855110" cy="205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 dirty="0"/>
              <a:t>SPONSORS/FUNDRAISING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$</a:t>
            </a:r>
            <a:endParaRPr dirty="0"/>
          </a:p>
        </p:txBody>
      </p:sp>
      <p:pic>
        <p:nvPicPr>
          <p:cNvPr id="500" name="Google Shape;500;p22" descr="A banner on a wooden structure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54800" y="563563"/>
            <a:ext cx="4995863" cy="270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8771" y="2345328"/>
            <a:ext cx="3051216" cy="394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7008" y="3463006"/>
            <a:ext cx="5033655" cy="283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"/>
          <p:cNvSpPr txBox="1">
            <a:spLocks noGrp="1"/>
          </p:cNvSpPr>
          <p:nvPr>
            <p:ph type="title"/>
          </p:nvPr>
        </p:nvSpPr>
        <p:spPr>
          <a:xfrm>
            <a:off x="4233063" y="39600"/>
            <a:ext cx="4078800" cy="145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rts Mill Goudy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508" name="Google Shape;508;p23"/>
          <p:cNvSpPr txBox="1">
            <a:spLocks noGrp="1"/>
          </p:cNvSpPr>
          <p:nvPr>
            <p:ph type="body" idx="1"/>
          </p:nvPr>
        </p:nvSpPr>
        <p:spPr>
          <a:xfrm>
            <a:off x="3686175" y="2679946"/>
            <a:ext cx="4819650" cy="287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Lisa Marochak- Durham Soil &amp; Water 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Lmarochak@dconc.gov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919-560-0558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Lisa Pope- Orange Soil &amp; Water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Lpope@orangecountync.gov</a:t>
            </a:r>
            <a:endParaRPr/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919-245-2750</a:t>
            </a:r>
            <a:endParaRPr/>
          </a:p>
        </p:txBody>
      </p:sp>
      <p:sp>
        <p:nvSpPr>
          <p:cNvPr id="509" name="Google Shape;509;p23"/>
          <p:cNvSpPr txBox="1">
            <a:spLocks noGrp="1"/>
          </p:cNvSpPr>
          <p:nvPr>
            <p:ph type="sldNum" idx="12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rgbClr val="000000"/>
      </a:dk1>
      <a:lt1>
        <a:srgbClr val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Avenir</vt:lpstr>
      <vt:lpstr>Noto Sans Symbols</vt:lpstr>
      <vt:lpstr>Sorts Mill Goudy</vt:lpstr>
      <vt:lpstr>FrostyVTI</vt:lpstr>
      <vt:lpstr>NC Share Fair</vt:lpstr>
      <vt:lpstr>ANNUAL POND CLINIC</vt:lpstr>
      <vt:lpstr>PLANNING</vt:lpstr>
      <vt:lpstr>AGENDA</vt:lpstr>
      <vt:lpstr>FLYER</vt:lpstr>
      <vt:lpstr>PowerPoint Presentation</vt:lpstr>
      <vt:lpstr>SHOCK BOAT DEMONSTRATION</vt:lpstr>
      <vt:lpstr>SPONSORS/FUNDRAISING  $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Share Fair</dc:title>
  <dc:creator>Tyus, Meleiah - FPAC-NRCS, MS</dc:creator>
  <cp:lastModifiedBy>Tyus, Meleiah - FPAC-NRCS, MS</cp:lastModifiedBy>
  <cp:revision>1</cp:revision>
  <dcterms:modified xsi:type="dcterms:W3CDTF">2023-12-14T21:19:18Z</dcterms:modified>
</cp:coreProperties>
</file>