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9" r:id="rId2"/>
    <p:sldId id="256" r:id="rId3"/>
    <p:sldId id="257" r:id="rId4"/>
    <p:sldId id="258"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67a2163c6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67a2163c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6caa5588d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6caa5588d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hR-rRtI7Km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s://youtube.com/shorts/pHxdkutT570?feature=shar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34CC1A-ACC8-4DF8-B001-E00C2FFC0E28}"/>
              </a:ext>
            </a:extLst>
          </p:cNvPr>
          <p:cNvPicPr>
            <a:picLocks noChangeAspect="1"/>
          </p:cNvPicPr>
          <p:nvPr/>
        </p:nvPicPr>
        <p:blipFill>
          <a:blip r:embed="rId2"/>
          <a:stretch>
            <a:fillRect/>
          </a:stretch>
        </p:blipFill>
        <p:spPr>
          <a:xfrm>
            <a:off x="0" y="-2"/>
            <a:ext cx="9144000" cy="5143501"/>
          </a:xfrm>
          <a:prstGeom prst="rect">
            <a:avLst/>
          </a:prstGeom>
        </p:spPr>
      </p:pic>
    </p:spTree>
    <p:extLst>
      <p:ext uri="{BB962C8B-B14F-4D97-AF65-F5344CB8AC3E}">
        <p14:creationId xmlns:p14="http://schemas.microsoft.com/office/powerpoint/2010/main" val="172118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23757" t="15021" r="22963" b="24188"/>
          <a:stretch/>
        </p:blipFill>
        <p:spPr>
          <a:xfrm>
            <a:off x="2922675" y="1543050"/>
            <a:ext cx="3298650" cy="2057400"/>
          </a:xfrm>
          <a:prstGeom prst="rect">
            <a:avLst/>
          </a:prstGeom>
          <a:noFill/>
          <a:ln>
            <a:noFill/>
          </a:ln>
        </p:spPr>
      </p:pic>
      <p:pic>
        <p:nvPicPr>
          <p:cNvPr id="55" name="Google Shape;55;p13"/>
          <p:cNvPicPr preferRelativeResize="0"/>
          <p:nvPr/>
        </p:nvPicPr>
        <p:blipFill>
          <a:blip r:embed="rId4">
            <a:alphaModFix/>
          </a:blip>
          <a:stretch>
            <a:fillRect/>
          </a:stretch>
        </p:blipFill>
        <p:spPr>
          <a:xfrm>
            <a:off x="152400" y="152400"/>
            <a:ext cx="2617875" cy="1746148"/>
          </a:xfrm>
          <a:prstGeom prst="rect">
            <a:avLst/>
          </a:prstGeom>
          <a:noFill/>
          <a:ln>
            <a:noFill/>
          </a:ln>
        </p:spPr>
      </p:pic>
      <p:pic>
        <p:nvPicPr>
          <p:cNvPr id="56" name="Google Shape;56;p13"/>
          <p:cNvPicPr preferRelativeResize="0"/>
          <p:nvPr/>
        </p:nvPicPr>
        <p:blipFill>
          <a:blip r:embed="rId5">
            <a:alphaModFix/>
          </a:blip>
          <a:stretch>
            <a:fillRect/>
          </a:stretch>
        </p:blipFill>
        <p:spPr>
          <a:xfrm>
            <a:off x="6373725" y="3286923"/>
            <a:ext cx="2617876" cy="1743547"/>
          </a:xfrm>
          <a:prstGeom prst="rect">
            <a:avLst/>
          </a:prstGeom>
          <a:noFill/>
          <a:ln>
            <a:noFill/>
          </a:ln>
        </p:spPr>
      </p:pic>
      <p:pic>
        <p:nvPicPr>
          <p:cNvPr id="57" name="Google Shape;57;p13"/>
          <p:cNvPicPr preferRelativeResize="0"/>
          <p:nvPr/>
        </p:nvPicPr>
        <p:blipFill>
          <a:blip r:embed="rId6">
            <a:alphaModFix/>
          </a:blip>
          <a:stretch>
            <a:fillRect/>
          </a:stretch>
        </p:blipFill>
        <p:spPr>
          <a:xfrm>
            <a:off x="152400" y="3286073"/>
            <a:ext cx="2617875" cy="1745250"/>
          </a:xfrm>
          <a:prstGeom prst="rect">
            <a:avLst/>
          </a:prstGeom>
          <a:noFill/>
          <a:ln>
            <a:noFill/>
          </a:ln>
        </p:spPr>
      </p:pic>
      <p:pic>
        <p:nvPicPr>
          <p:cNvPr id="58" name="Google Shape;58;p13"/>
          <p:cNvPicPr preferRelativeResize="0"/>
          <p:nvPr/>
        </p:nvPicPr>
        <p:blipFill>
          <a:blip r:embed="rId7">
            <a:alphaModFix/>
          </a:blip>
          <a:stretch>
            <a:fillRect/>
          </a:stretch>
        </p:blipFill>
        <p:spPr>
          <a:xfrm>
            <a:off x="6373725" y="152400"/>
            <a:ext cx="2617877" cy="20939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62"/>
        <p:cNvGrpSpPr/>
        <p:nvPr/>
      </p:nvGrpSpPr>
      <p:grpSpPr>
        <a:xfrm>
          <a:off x="0" y="0"/>
          <a:ext cx="0" cy="0"/>
          <a:chOff x="0" y="0"/>
          <a:chExt cx="0" cy="0"/>
        </a:xfrm>
      </p:grpSpPr>
      <p:pic>
        <p:nvPicPr>
          <p:cNvPr id="63" name="Google Shape;63;p14" descr="Note: The incident described in this film did not involve a pipeline operated by Marathon Pipe Line LLC (MPL); however, MPL encourages all farmers and drain tile installers working near pipelines to watch the film and implement the safety practices promoted therein.&#10;&#10;This 12-minute documentary is an award-winning, first-person account of a tragic drain tile accident and its impact on a close-knit community. The film was produced by the Drain Tile Safety Coalition, a non-profit organization promoting farm safety and the Farm Safe 811 system in partnership with the Pipeline Operators for Ag Safety and the Pipeline Association for Public Awareness. Learn more about the Drain Tile Safety Coalition at draintilesafety.org and about Farm Safe 811 at farmsafe811.org" title="Three Seconds Later">
            <a:hlinkClick r:id="rId3"/>
          </p:cNvPr>
          <p:cNvPicPr preferRelativeResize="0"/>
          <p:nvPr/>
        </p:nvPicPr>
        <p:blipFill>
          <a:blip r:embed="rId4">
            <a:alphaModFix/>
          </a:blip>
          <a:stretch>
            <a:fillRect/>
          </a:stretch>
        </p:blipFill>
        <p:spPr>
          <a:xfrm>
            <a:off x="1301738" y="119050"/>
            <a:ext cx="6540524" cy="4905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67"/>
        <p:cNvGrpSpPr/>
        <p:nvPr/>
      </p:nvGrpSpPr>
      <p:grpSpPr>
        <a:xfrm>
          <a:off x="0" y="0"/>
          <a:ext cx="0" cy="0"/>
          <a:chOff x="0" y="0"/>
          <a:chExt cx="0" cy="0"/>
        </a:xfrm>
      </p:grpSpPr>
      <p:sp>
        <p:nvSpPr>
          <p:cNvPr id="68" name="Google Shape;68;p15"/>
          <p:cNvSpPr txBox="1"/>
          <p:nvPr/>
        </p:nvSpPr>
        <p:spPr>
          <a:xfrm>
            <a:off x="1745550" y="2171550"/>
            <a:ext cx="5652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solidFill>
                  <a:schemeClr val="dk1"/>
                </a:solidFill>
                <a:hlinkClick r:id="rId3">
                  <a:extLst>
                    <a:ext uri="{A12FA001-AC4F-418D-AE19-62706E023703}">
                      <ahyp:hlinkClr xmlns:ahyp="http://schemas.microsoft.com/office/drawing/2018/hyperlinkcolor" val="tx"/>
                    </a:ext>
                  </a:extLst>
                </a:hlinkClick>
              </a:rPr>
              <a:t>https://youtube.com/shorts/pHxdkutT570?feature=share</a:t>
            </a:r>
            <a:r>
              <a:rPr lang="en">
                <a:solidFill>
                  <a:schemeClr val="dk1"/>
                </a:solidFill>
              </a:rPr>
              <a:t> </a:t>
            </a:r>
            <a:endParaRPr>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Words>
  <Application>Microsoft Office PowerPoint</Application>
  <PresentationFormat>On-screen Show (16:9)</PresentationFormat>
  <Paragraphs>1</Paragraphs>
  <Slides>4</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vt:i4>
      </vt:variant>
    </vt:vector>
  </HeadingPairs>
  <TitlesOfParts>
    <vt:vector size="6" baseType="lpstr">
      <vt:lpstr>Arial</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Tyus, Meleiah - NRCS-CD, Hernando, MS</dc:creator>
  <cp:lastModifiedBy>Tyus, Meleiah - NRCS-CD, Hernando, MS</cp:lastModifiedBy>
  <cp:revision>1</cp:revision>
  <dcterms:modified xsi:type="dcterms:W3CDTF">2023-01-23T16:31:21Z</dcterms:modified>
</cp:coreProperties>
</file>