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4"/>
  </p:notesMasterIdLst>
  <p:handoutMasterIdLst>
    <p:handoutMasterId r:id="rId15"/>
  </p:handoutMasterIdLst>
  <p:sldIdLst>
    <p:sldId id="389" r:id="rId3"/>
    <p:sldId id="684" r:id="rId4"/>
    <p:sldId id="688" r:id="rId5"/>
    <p:sldId id="396" r:id="rId6"/>
    <p:sldId id="408" r:id="rId7"/>
    <p:sldId id="256" r:id="rId8"/>
    <p:sldId id="264" r:id="rId9"/>
    <p:sldId id="263" r:id="rId10"/>
    <p:sldId id="269" r:id="rId11"/>
    <p:sldId id="690" r:id="rId12"/>
    <p:sldId id="397" r:id="rId1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6F3E7-A6E4-475E-B369-300C6D358FF2}" v="65" dt="2022-10-31T14:41:42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3" autoAdjust="0"/>
    <p:restoredTop sz="69918" autoAdjust="0"/>
  </p:normalViewPr>
  <p:slideViewPr>
    <p:cSldViewPr>
      <p:cViewPr varScale="1">
        <p:scale>
          <a:sx n="76" d="100"/>
          <a:sy n="76" d="100"/>
        </p:scale>
        <p:origin x="29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380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ice Abinanti" userId="7c8c9754-83f8-414a-a3d1-85b7dd4356a3" providerId="ADAL" clId="{3536F3E7-A6E4-475E-B369-300C6D358FF2}"/>
    <pc:docChg chg="undo custSel addSld delSld modSld sldOrd">
      <pc:chgData name="Candice Abinanti" userId="7c8c9754-83f8-414a-a3d1-85b7dd4356a3" providerId="ADAL" clId="{3536F3E7-A6E4-475E-B369-300C6D358FF2}" dt="2022-10-31T14:39:21.200" v="11257" actId="27636"/>
      <pc:docMkLst>
        <pc:docMk/>
      </pc:docMkLst>
      <pc:sldChg chg="addSp delSp modSp add mod modNotes modNotesTx">
        <pc:chgData name="Candice Abinanti" userId="7c8c9754-83f8-414a-a3d1-85b7dd4356a3" providerId="ADAL" clId="{3536F3E7-A6E4-475E-B369-300C6D358FF2}" dt="2022-10-31T14:39:19.772" v="11244" actId="368"/>
        <pc:sldMkLst>
          <pc:docMk/>
          <pc:sldMk cId="4186750368" sldId="256"/>
        </pc:sldMkLst>
        <pc:spChg chg="del">
          <ac:chgData name="Candice Abinanti" userId="7c8c9754-83f8-414a-a3d1-85b7dd4356a3" providerId="ADAL" clId="{3536F3E7-A6E4-475E-B369-300C6D358FF2}" dt="2022-10-24T20:35:34.297" v="5379" actId="478"/>
          <ac:spMkLst>
            <pc:docMk/>
            <pc:sldMk cId="4186750368" sldId="256"/>
            <ac:spMk id="2" creationId="{00000000-0000-0000-0000-000000000000}"/>
          </ac:spMkLst>
        </pc:spChg>
        <pc:spChg chg="del mod">
          <ac:chgData name="Candice Abinanti" userId="7c8c9754-83f8-414a-a3d1-85b7dd4356a3" providerId="ADAL" clId="{3536F3E7-A6E4-475E-B369-300C6D358FF2}" dt="2022-10-24T20:35:21.598" v="5377" actId="478"/>
          <ac:spMkLst>
            <pc:docMk/>
            <pc:sldMk cId="4186750368" sldId="256"/>
            <ac:spMk id="3" creationId="{00000000-0000-0000-0000-000000000000}"/>
          </ac:spMkLst>
        </pc:spChg>
        <pc:spChg chg="add del mod">
          <ac:chgData name="Candice Abinanti" userId="7c8c9754-83f8-414a-a3d1-85b7dd4356a3" providerId="ADAL" clId="{3536F3E7-A6E4-475E-B369-300C6D358FF2}" dt="2022-10-24T20:35:38.925" v="5380" actId="478"/>
          <ac:spMkLst>
            <pc:docMk/>
            <pc:sldMk cId="4186750368" sldId="256"/>
            <ac:spMk id="5" creationId="{0EE5BD43-E5AE-4356-AEEC-4AC77431171F}"/>
          </ac:spMkLst>
        </pc:spChg>
        <pc:spChg chg="add del mod">
          <ac:chgData name="Candice Abinanti" userId="7c8c9754-83f8-414a-a3d1-85b7dd4356a3" providerId="ADAL" clId="{3536F3E7-A6E4-475E-B369-300C6D358FF2}" dt="2022-10-24T20:15:21.384" v="4937"/>
          <ac:spMkLst>
            <pc:docMk/>
            <pc:sldMk cId="4186750368" sldId="256"/>
            <ac:spMk id="7" creationId="{3EB99B41-7FD0-4F1E-8A37-129DF115E4A0}"/>
          </ac:spMkLst>
        </pc:spChg>
        <pc:spChg chg="del mod">
          <ac:chgData name="Candice Abinanti" userId="7c8c9754-83f8-414a-a3d1-85b7dd4356a3" providerId="ADAL" clId="{3536F3E7-A6E4-475E-B369-300C6D358FF2}" dt="2022-10-24T20:35:30.086" v="5378" actId="478"/>
          <ac:spMkLst>
            <pc:docMk/>
            <pc:sldMk cId="4186750368" sldId="256"/>
            <ac:spMk id="8" creationId="{AE977CE1-EFCC-6B99-101D-F235B264BC35}"/>
          </ac:spMkLst>
        </pc:spChg>
        <pc:spChg chg="add del mod">
          <ac:chgData name="Candice Abinanti" userId="7c8c9754-83f8-414a-a3d1-85b7dd4356a3" providerId="ADAL" clId="{3536F3E7-A6E4-475E-B369-300C6D358FF2}" dt="2022-10-24T20:35:43.066" v="5381" actId="478"/>
          <ac:spMkLst>
            <pc:docMk/>
            <pc:sldMk cId="4186750368" sldId="256"/>
            <ac:spMk id="9" creationId="{B6C24A85-AA04-4329-AD6F-6F413607089E}"/>
          </ac:spMkLst>
        </pc:spChg>
        <pc:spChg chg="del">
          <ac:chgData name="Candice Abinanti" userId="7c8c9754-83f8-414a-a3d1-85b7dd4356a3" providerId="ADAL" clId="{3536F3E7-A6E4-475E-B369-300C6D358FF2}" dt="2022-10-24T20:36:21.126" v="5386" actId="478"/>
          <ac:spMkLst>
            <pc:docMk/>
            <pc:sldMk cId="4186750368" sldId="256"/>
            <ac:spMk id="12" creationId="{7C1D6969-F8F9-CCC6-EEE1-9EDD3DBF4B5D}"/>
          </ac:spMkLst>
        </pc:spChg>
        <pc:spChg chg="add mod">
          <ac:chgData name="Candice Abinanti" userId="7c8c9754-83f8-414a-a3d1-85b7dd4356a3" providerId="ADAL" clId="{3536F3E7-A6E4-475E-B369-300C6D358FF2}" dt="2022-10-24T20:38:05.994" v="5443" actId="1036"/>
          <ac:spMkLst>
            <pc:docMk/>
            <pc:sldMk cId="4186750368" sldId="256"/>
            <ac:spMk id="13" creationId="{8437C5D4-51C7-47E3-92BC-B728CE7B181E}"/>
          </ac:spMkLst>
        </pc:spChg>
        <pc:spChg chg="add mod">
          <ac:chgData name="Candice Abinanti" userId="7c8c9754-83f8-414a-a3d1-85b7dd4356a3" providerId="ADAL" clId="{3536F3E7-A6E4-475E-B369-300C6D358FF2}" dt="2022-10-24T21:52:57.977" v="5945" actId="20577"/>
          <ac:spMkLst>
            <pc:docMk/>
            <pc:sldMk cId="4186750368" sldId="256"/>
            <ac:spMk id="14" creationId="{3B7A26A0-0041-4F3D-8942-30C2425EEE09}"/>
          </ac:spMkLst>
        </pc:spChg>
        <pc:picChg chg="mod modCrop">
          <ac:chgData name="Candice Abinanti" userId="7c8c9754-83f8-414a-a3d1-85b7dd4356a3" providerId="ADAL" clId="{3536F3E7-A6E4-475E-B369-300C6D358FF2}" dt="2022-10-24T20:55:03.983" v="5821" actId="1076"/>
          <ac:picMkLst>
            <pc:docMk/>
            <pc:sldMk cId="4186750368" sldId="256"/>
            <ac:picMk id="10" creationId="{64BF25BA-D22D-E704-A421-687C1AB977B9}"/>
          </ac:picMkLst>
        </pc:picChg>
      </pc:sldChg>
      <pc:sldChg chg="delSp modSp add del mod setBg delDesignElem">
        <pc:chgData name="Candice Abinanti" userId="7c8c9754-83f8-414a-a3d1-85b7dd4356a3" providerId="ADAL" clId="{3536F3E7-A6E4-475E-B369-300C6D358FF2}" dt="2022-10-24T20:45:41.382" v="5705" actId="2696"/>
        <pc:sldMkLst>
          <pc:docMk/>
          <pc:sldMk cId="1048105584" sldId="257"/>
        </pc:sldMkLst>
        <pc:spChg chg="mod">
          <ac:chgData name="Candice Abinanti" userId="7c8c9754-83f8-414a-a3d1-85b7dd4356a3" providerId="ADAL" clId="{3536F3E7-A6E4-475E-B369-300C6D358FF2}" dt="2022-10-24T20:40:19.386" v="5543" actId="207"/>
          <ac:spMkLst>
            <pc:docMk/>
            <pc:sldMk cId="1048105584" sldId="257"/>
            <ac:spMk id="2" creationId="{51342DC2-D0CD-4194-AB07-1B1B4774D15E}"/>
          </ac:spMkLst>
        </pc:spChg>
        <pc:spChg chg="mod">
          <ac:chgData name="Candice Abinanti" userId="7c8c9754-83f8-414a-a3d1-85b7dd4356a3" providerId="ADAL" clId="{3536F3E7-A6E4-475E-B369-300C6D358FF2}" dt="2022-10-24T20:40:16.077" v="5542" actId="207"/>
          <ac:spMkLst>
            <pc:docMk/>
            <pc:sldMk cId="1048105584" sldId="257"/>
            <ac:spMk id="3" creationId="{1152E76F-40F8-2F87-7DDE-EE096ED35827}"/>
          </ac:spMkLst>
        </pc:spChg>
        <pc:spChg chg="del">
          <ac:chgData name="Candice Abinanti" userId="7c8c9754-83f8-414a-a3d1-85b7dd4356a3" providerId="ADAL" clId="{3536F3E7-A6E4-475E-B369-300C6D358FF2}" dt="2022-10-21T17:48:07.095" v="424"/>
          <ac:spMkLst>
            <pc:docMk/>
            <pc:sldMk cId="1048105584" sldId="257"/>
            <ac:spMk id="15" creationId="{1A9F7B4E-B03D-4F64-BE33-00D074458D45}"/>
          </ac:spMkLst>
        </pc:spChg>
        <pc:spChg chg="del">
          <ac:chgData name="Candice Abinanti" userId="7c8c9754-83f8-414a-a3d1-85b7dd4356a3" providerId="ADAL" clId="{3536F3E7-A6E4-475E-B369-300C6D358FF2}" dt="2022-10-21T17:48:07.095" v="424"/>
          <ac:spMkLst>
            <pc:docMk/>
            <pc:sldMk cId="1048105584" sldId="257"/>
            <ac:spMk id="17" creationId="{7E2BE7F7-CA89-4002-ACCE-A478AEA24F5E}"/>
          </ac:spMkLst>
        </pc:spChg>
        <pc:picChg chg="del mod">
          <ac:chgData name="Candice Abinanti" userId="7c8c9754-83f8-414a-a3d1-85b7dd4356a3" providerId="ADAL" clId="{3536F3E7-A6E4-475E-B369-300C6D358FF2}" dt="2022-10-24T20:40:47.437" v="5546" actId="478"/>
          <ac:picMkLst>
            <pc:docMk/>
            <pc:sldMk cId="1048105584" sldId="257"/>
            <ac:picMk id="10" creationId="{40C2F196-093B-45B6-A049-1F7520B2851C}"/>
          </ac:picMkLst>
        </pc:picChg>
      </pc:sldChg>
      <pc:sldChg chg="add del">
        <pc:chgData name="Candice Abinanti" userId="7c8c9754-83f8-414a-a3d1-85b7dd4356a3" providerId="ADAL" clId="{3536F3E7-A6E4-475E-B369-300C6D358FF2}" dt="2022-10-24T20:14:50.343" v="4935" actId="2696"/>
        <pc:sldMkLst>
          <pc:docMk/>
          <pc:sldMk cId="2211399248" sldId="261"/>
        </pc:sldMkLst>
      </pc:sldChg>
      <pc:sldChg chg="addSp delSp modSp add mod modNotes modNotesTx">
        <pc:chgData name="Candice Abinanti" userId="7c8c9754-83f8-414a-a3d1-85b7dd4356a3" providerId="ADAL" clId="{3536F3E7-A6E4-475E-B369-300C6D358FF2}" dt="2022-10-31T14:39:21.108" v="11256" actId="27636"/>
        <pc:sldMkLst>
          <pc:docMk/>
          <pc:sldMk cId="944820033" sldId="263"/>
        </pc:sldMkLst>
        <pc:spChg chg="add del mod">
          <ac:chgData name="Candice Abinanti" userId="7c8c9754-83f8-414a-a3d1-85b7dd4356a3" providerId="ADAL" clId="{3536F3E7-A6E4-475E-B369-300C6D358FF2}" dt="2022-10-24T21:01:01.697" v="5929" actId="478"/>
          <ac:spMkLst>
            <pc:docMk/>
            <pc:sldMk cId="944820033" sldId="263"/>
            <ac:spMk id="4" creationId="{123DEB5D-A4BD-48C3-9CB7-16AFAE1DC438}"/>
          </ac:spMkLst>
        </pc:spChg>
        <pc:spChg chg="add mod">
          <ac:chgData name="Candice Abinanti" userId="7c8c9754-83f8-414a-a3d1-85b7dd4356a3" providerId="ADAL" clId="{3536F3E7-A6E4-475E-B369-300C6D358FF2}" dt="2022-10-31T13:56:56.797" v="11198" actId="1036"/>
          <ac:spMkLst>
            <pc:docMk/>
            <pc:sldMk cId="944820033" sldId="263"/>
            <ac:spMk id="8" creationId="{07C991AC-4879-4562-9248-3C4531ADDC39}"/>
          </ac:spMkLst>
        </pc:spChg>
        <pc:graphicFrameChg chg="mod modGraphic">
          <ac:chgData name="Candice Abinanti" userId="7c8c9754-83f8-414a-a3d1-85b7dd4356a3" providerId="ADAL" clId="{3536F3E7-A6E4-475E-B369-300C6D358FF2}" dt="2022-10-25T17:36:02.647" v="9530" actId="113"/>
          <ac:graphicFrameMkLst>
            <pc:docMk/>
            <pc:sldMk cId="944820033" sldId="263"/>
            <ac:graphicFrameMk id="5" creationId="{B6C5C83A-4FE7-213C-9C83-71A9DCFCC4C2}"/>
          </ac:graphicFrameMkLst>
        </pc:graphicFrameChg>
        <pc:picChg chg="del mod">
          <ac:chgData name="Candice Abinanti" userId="7c8c9754-83f8-414a-a3d1-85b7dd4356a3" providerId="ADAL" clId="{3536F3E7-A6E4-475E-B369-300C6D358FF2}" dt="2022-10-24T21:00:58.373" v="5927" actId="478"/>
          <ac:picMkLst>
            <pc:docMk/>
            <pc:sldMk cId="944820033" sldId="263"/>
            <ac:picMk id="6" creationId="{4785F37D-1789-8BA9-8070-650F9FE6D03D}"/>
          </ac:picMkLst>
        </pc:picChg>
      </pc:sldChg>
      <pc:sldChg chg="addSp delSp modSp add mod modNotes modNotesTx">
        <pc:chgData name="Candice Abinanti" userId="7c8c9754-83f8-414a-a3d1-85b7dd4356a3" providerId="ADAL" clId="{3536F3E7-A6E4-475E-B369-300C6D358FF2}" dt="2022-10-31T14:39:19.790" v="11246" actId="368"/>
        <pc:sldMkLst>
          <pc:docMk/>
          <pc:sldMk cId="3372645130" sldId="264"/>
        </pc:sldMkLst>
        <pc:spChg chg="del mod">
          <ac:chgData name="Candice Abinanti" userId="7c8c9754-83f8-414a-a3d1-85b7dd4356a3" providerId="ADAL" clId="{3536F3E7-A6E4-475E-B369-300C6D358FF2}" dt="2022-10-24T20:56:31.685" v="5834" actId="478"/>
          <ac:spMkLst>
            <pc:docMk/>
            <pc:sldMk cId="3372645130" sldId="264"/>
            <ac:spMk id="2" creationId="{306A45CB-4054-B74D-D046-C861A23882C0}"/>
          </ac:spMkLst>
        </pc:spChg>
        <pc:spChg chg="mod">
          <ac:chgData name="Candice Abinanti" userId="7c8c9754-83f8-414a-a3d1-85b7dd4356a3" providerId="ADAL" clId="{3536F3E7-A6E4-475E-B369-300C6D358FF2}" dt="2022-10-24T21:00:10.707" v="5922" actId="1076"/>
          <ac:spMkLst>
            <pc:docMk/>
            <pc:sldMk cId="3372645130" sldId="264"/>
            <ac:spMk id="3" creationId="{8A3FEF71-FF03-D400-BC88-1A4DC0FB9525}"/>
          </ac:spMkLst>
        </pc:spChg>
        <pc:spChg chg="add mod">
          <ac:chgData name="Candice Abinanti" userId="7c8c9754-83f8-414a-a3d1-85b7dd4356a3" providerId="ADAL" clId="{3536F3E7-A6E4-475E-B369-300C6D358FF2}" dt="2022-10-24T20:52:29.009" v="5764"/>
          <ac:spMkLst>
            <pc:docMk/>
            <pc:sldMk cId="3372645130" sldId="264"/>
            <ac:spMk id="7" creationId="{7D8A78FC-D807-4ED0-8152-59FE756B302E}"/>
          </ac:spMkLst>
        </pc:spChg>
        <pc:spChg chg="add del mod">
          <ac:chgData name="Candice Abinanti" userId="7c8c9754-83f8-414a-a3d1-85b7dd4356a3" providerId="ADAL" clId="{3536F3E7-A6E4-475E-B369-300C6D358FF2}" dt="2022-10-24T20:56:43.080" v="5837" actId="478"/>
          <ac:spMkLst>
            <pc:docMk/>
            <pc:sldMk cId="3372645130" sldId="264"/>
            <ac:spMk id="8" creationId="{43268B60-A4C9-4777-85F3-AF8988157096}"/>
          </ac:spMkLst>
        </pc:spChg>
        <pc:picChg chg="mod">
          <ac:chgData name="Candice Abinanti" userId="7c8c9754-83f8-414a-a3d1-85b7dd4356a3" providerId="ADAL" clId="{3536F3E7-A6E4-475E-B369-300C6D358FF2}" dt="2022-10-24T22:01:02.576" v="6003" actId="1440"/>
          <ac:picMkLst>
            <pc:docMk/>
            <pc:sldMk cId="3372645130" sldId="264"/>
            <ac:picMk id="5" creationId="{8B29BD51-9F51-E0E8-0E2A-E462DBAC5332}"/>
          </ac:picMkLst>
        </pc:picChg>
      </pc:sldChg>
      <pc:sldChg chg="addSp delSp modSp add mod ord setBg delDesignElem modNotes modNotesTx">
        <pc:chgData name="Candice Abinanti" userId="7c8c9754-83f8-414a-a3d1-85b7dd4356a3" providerId="ADAL" clId="{3536F3E7-A6E4-475E-B369-300C6D358FF2}" dt="2022-10-31T14:39:21.200" v="11257" actId="27636"/>
        <pc:sldMkLst>
          <pc:docMk/>
          <pc:sldMk cId="1900306557" sldId="269"/>
        </pc:sldMkLst>
        <pc:spChg chg="add mod">
          <ac:chgData name="Candice Abinanti" userId="7c8c9754-83f8-414a-a3d1-85b7dd4356a3" providerId="ADAL" clId="{3536F3E7-A6E4-475E-B369-300C6D358FF2}" dt="2022-10-25T17:22:47.537" v="9252" actId="20577"/>
          <ac:spMkLst>
            <pc:docMk/>
            <pc:sldMk cId="1900306557" sldId="269"/>
            <ac:spMk id="2" creationId="{692C9E2A-8C6E-488F-AF18-EA1D3A43777E}"/>
          </ac:spMkLst>
        </pc:spChg>
        <pc:spChg chg="add del mod">
          <ac:chgData name="Candice Abinanti" userId="7c8c9754-83f8-414a-a3d1-85b7dd4356a3" providerId="ADAL" clId="{3536F3E7-A6E4-475E-B369-300C6D358FF2}" dt="2022-10-21T17:56:34.311" v="570" actId="478"/>
          <ac:spMkLst>
            <pc:docMk/>
            <pc:sldMk cId="1900306557" sldId="269"/>
            <ac:spMk id="3" creationId="{FC60AB9B-485A-4F88-9996-743CD72B10B1}"/>
          </ac:spMkLst>
        </pc:spChg>
        <pc:spChg chg="add del mod">
          <ac:chgData name="Candice Abinanti" userId="7c8c9754-83f8-414a-a3d1-85b7dd4356a3" providerId="ADAL" clId="{3536F3E7-A6E4-475E-B369-300C6D358FF2}" dt="2022-10-21T17:56:32.296" v="569" actId="478"/>
          <ac:spMkLst>
            <pc:docMk/>
            <pc:sldMk cId="1900306557" sldId="269"/>
            <ac:spMk id="6" creationId="{CD2953C6-106C-4AFD-A572-3EA11692DF97}"/>
          </ac:spMkLst>
        </pc:spChg>
        <pc:spChg chg="add mod">
          <ac:chgData name="Candice Abinanti" userId="7c8c9754-83f8-414a-a3d1-85b7dd4356a3" providerId="ADAL" clId="{3536F3E7-A6E4-475E-B369-300C6D358FF2}" dt="2022-10-21T17:56:11.281" v="565" actId="20577"/>
          <ac:spMkLst>
            <pc:docMk/>
            <pc:sldMk cId="1900306557" sldId="269"/>
            <ac:spMk id="7" creationId="{BFE5737E-9FD1-4C3B-959A-9A35FFB161BA}"/>
          </ac:spMkLst>
        </pc:spChg>
        <pc:spChg chg="del mod">
          <ac:chgData name="Candice Abinanti" userId="7c8c9754-83f8-414a-a3d1-85b7dd4356a3" providerId="ADAL" clId="{3536F3E7-A6E4-475E-B369-300C6D358FF2}" dt="2022-10-21T17:56:27.578" v="567" actId="478"/>
          <ac:spMkLst>
            <pc:docMk/>
            <pc:sldMk cId="1900306557" sldId="269"/>
            <ac:spMk id="9" creationId="{D23613CD-7A3C-4072-A5AA-9A92ECB9F4B9}"/>
          </ac:spMkLst>
        </pc:spChg>
        <pc:spChg chg="del">
          <ac:chgData name="Candice Abinanti" userId="7c8c9754-83f8-414a-a3d1-85b7dd4356a3" providerId="ADAL" clId="{3536F3E7-A6E4-475E-B369-300C6D358FF2}" dt="2022-10-21T17:56:29.856" v="568" actId="478"/>
          <ac:spMkLst>
            <pc:docMk/>
            <pc:sldMk cId="1900306557" sldId="269"/>
            <ac:spMk id="10" creationId="{6D7F7A8A-04F9-124F-8B56-CA6EE854B9D6}"/>
          </ac:spMkLst>
        </pc:spChg>
        <pc:spChg chg="del">
          <ac:chgData name="Candice Abinanti" userId="7c8c9754-83f8-414a-a3d1-85b7dd4356a3" providerId="ADAL" clId="{3536F3E7-A6E4-475E-B369-300C6D358FF2}" dt="2022-10-21T17:55:07.022" v="499"/>
          <ac:spMkLst>
            <pc:docMk/>
            <pc:sldMk cId="1900306557" sldId="269"/>
            <ac:spMk id="12" creationId="{04812C46-200A-4DEB-A05E-3ED6C68C2387}"/>
          </ac:spMkLst>
        </pc:spChg>
        <pc:spChg chg="del">
          <ac:chgData name="Candice Abinanti" userId="7c8c9754-83f8-414a-a3d1-85b7dd4356a3" providerId="ADAL" clId="{3536F3E7-A6E4-475E-B369-300C6D358FF2}" dt="2022-10-21T17:55:07.022" v="499"/>
          <ac:spMkLst>
            <pc:docMk/>
            <pc:sldMk cId="1900306557" sldId="269"/>
            <ac:spMk id="14" creationId="{D1EA859B-E555-4109-94F3-6700E046E008}"/>
          </ac:spMkLst>
        </pc:spChg>
        <pc:picChg chg="del mod">
          <ac:chgData name="Candice Abinanti" userId="7c8c9754-83f8-414a-a3d1-85b7dd4356a3" providerId="ADAL" clId="{3536F3E7-A6E4-475E-B369-300C6D358FF2}" dt="2022-10-21T21:14:22.980" v="2298" actId="478"/>
          <ac:picMkLst>
            <pc:docMk/>
            <pc:sldMk cId="1900306557" sldId="269"/>
            <ac:picMk id="5" creationId="{B3E69BAE-C9A7-3C4B-A21F-E1668E76700B}"/>
          </ac:picMkLst>
        </pc:picChg>
        <pc:picChg chg="add mod">
          <ac:chgData name="Candice Abinanti" userId="7c8c9754-83f8-414a-a3d1-85b7dd4356a3" providerId="ADAL" clId="{3536F3E7-A6E4-475E-B369-300C6D358FF2}" dt="2022-10-25T17:22:35.314" v="9249" actId="14100"/>
          <ac:picMkLst>
            <pc:docMk/>
            <pc:sldMk cId="1900306557" sldId="269"/>
            <ac:picMk id="11" creationId="{0D606649-8C3F-4D60-B044-E8646F0602E1}"/>
          </ac:picMkLst>
        </pc:picChg>
      </pc:sldChg>
      <pc:sldChg chg="delSp modSp add del mod setBg delDesignElem">
        <pc:chgData name="Candice Abinanti" userId="7c8c9754-83f8-414a-a3d1-85b7dd4356a3" providerId="ADAL" clId="{3536F3E7-A6E4-475E-B369-300C6D358FF2}" dt="2022-10-21T17:55:15.001" v="501" actId="2696"/>
        <pc:sldMkLst>
          <pc:docMk/>
          <pc:sldMk cId="94740824" sldId="272"/>
        </pc:sldMkLst>
        <pc:spChg chg="mod">
          <ac:chgData name="Candice Abinanti" userId="7c8c9754-83f8-414a-a3d1-85b7dd4356a3" providerId="ADAL" clId="{3536F3E7-A6E4-475E-B369-300C6D358FF2}" dt="2022-10-21T17:55:01.911" v="497" actId="27636"/>
          <ac:spMkLst>
            <pc:docMk/>
            <pc:sldMk cId="94740824" sldId="272"/>
            <ac:spMk id="10" creationId="{6D7F7A8A-04F9-124F-8B56-CA6EE854B9D6}"/>
          </ac:spMkLst>
        </pc:spChg>
        <pc:spChg chg="del">
          <ac:chgData name="Candice Abinanti" userId="7c8c9754-83f8-414a-a3d1-85b7dd4356a3" providerId="ADAL" clId="{3536F3E7-A6E4-475E-B369-300C6D358FF2}" dt="2022-10-21T17:55:01.841" v="496"/>
          <ac:spMkLst>
            <pc:docMk/>
            <pc:sldMk cId="94740824" sldId="272"/>
            <ac:spMk id="26" creationId="{04812C46-200A-4DEB-A05E-3ED6C68C2387}"/>
          </ac:spMkLst>
        </pc:spChg>
      </pc:sldChg>
      <pc:sldChg chg="setBg modNotes modNotesTx">
        <pc:chgData name="Candice Abinanti" userId="7c8c9754-83f8-414a-a3d1-85b7dd4356a3" providerId="ADAL" clId="{3536F3E7-A6E4-475E-B369-300C6D358FF2}" dt="2022-10-31T14:39:19.740" v="11234" actId="368"/>
        <pc:sldMkLst>
          <pc:docMk/>
          <pc:sldMk cId="2032349637" sldId="389"/>
        </pc:sldMkLst>
      </pc:sldChg>
      <pc:sldChg chg="addSp delSp modSp mod modNotes modNotesTx">
        <pc:chgData name="Candice Abinanti" userId="7c8c9754-83f8-414a-a3d1-85b7dd4356a3" providerId="ADAL" clId="{3536F3E7-A6E4-475E-B369-300C6D358FF2}" dt="2022-10-31T14:39:19.757" v="11240" actId="368"/>
        <pc:sldMkLst>
          <pc:docMk/>
          <pc:sldMk cId="1714998633" sldId="396"/>
        </pc:sldMkLst>
        <pc:spChg chg="del">
          <ac:chgData name="Candice Abinanti" userId="7c8c9754-83f8-414a-a3d1-85b7dd4356a3" providerId="ADAL" clId="{3536F3E7-A6E4-475E-B369-300C6D358FF2}" dt="2022-10-24T19:12:04.939" v="3469" actId="478"/>
          <ac:spMkLst>
            <pc:docMk/>
            <pc:sldMk cId="1714998633" sldId="396"/>
            <ac:spMk id="2" creationId="{00000000-0000-0000-0000-000000000000}"/>
          </ac:spMkLst>
        </pc:spChg>
        <pc:spChg chg="add del mod">
          <ac:chgData name="Candice Abinanti" userId="7c8c9754-83f8-414a-a3d1-85b7dd4356a3" providerId="ADAL" clId="{3536F3E7-A6E4-475E-B369-300C6D358FF2}" dt="2022-10-24T19:12:10.950" v="3470" actId="478"/>
          <ac:spMkLst>
            <pc:docMk/>
            <pc:sldMk cId="1714998633" sldId="396"/>
            <ac:spMk id="4" creationId="{4CD473EA-362C-4962-B288-7982C1C37A5B}"/>
          </ac:spMkLst>
        </pc:spChg>
        <pc:spChg chg="mod">
          <ac:chgData name="Candice Abinanti" userId="7c8c9754-83f8-414a-a3d1-85b7dd4356a3" providerId="ADAL" clId="{3536F3E7-A6E4-475E-B369-300C6D358FF2}" dt="2022-10-24T20:38:26.680" v="5451" actId="20577"/>
          <ac:spMkLst>
            <pc:docMk/>
            <pc:sldMk cId="1714998633" sldId="396"/>
            <ac:spMk id="7" creationId="{38F3F877-A0B6-4A11-8368-C9E5C8AA7A65}"/>
          </ac:spMkLst>
        </pc:spChg>
        <pc:spChg chg="add del">
          <ac:chgData name="Candice Abinanti" userId="7c8c9754-83f8-414a-a3d1-85b7dd4356a3" providerId="ADAL" clId="{3536F3E7-A6E4-475E-B369-300C6D358FF2}" dt="2022-10-24T19:12:47.940" v="3479" actId="478"/>
          <ac:spMkLst>
            <pc:docMk/>
            <pc:sldMk cId="1714998633" sldId="396"/>
            <ac:spMk id="8" creationId="{09FF859B-BD55-46C6-825C-CA73D174E4A0}"/>
          </ac:spMkLst>
        </pc:spChg>
        <pc:spChg chg="add del mod">
          <ac:chgData name="Candice Abinanti" userId="7c8c9754-83f8-414a-a3d1-85b7dd4356a3" providerId="ADAL" clId="{3536F3E7-A6E4-475E-B369-300C6D358FF2}" dt="2022-10-24T19:12:41.043" v="3478" actId="478"/>
          <ac:spMkLst>
            <pc:docMk/>
            <pc:sldMk cId="1714998633" sldId="396"/>
            <ac:spMk id="10" creationId="{549EA23E-0780-4AE7-AA0E-49706D96024B}"/>
          </ac:spMkLst>
        </pc:spChg>
        <pc:spChg chg="add mod">
          <ac:chgData name="Candice Abinanti" userId="7c8c9754-83f8-414a-a3d1-85b7dd4356a3" providerId="ADAL" clId="{3536F3E7-A6E4-475E-B369-300C6D358FF2}" dt="2022-10-24T20:49:08.291" v="5724" actId="1076"/>
          <ac:spMkLst>
            <pc:docMk/>
            <pc:sldMk cId="1714998633" sldId="396"/>
            <ac:spMk id="11" creationId="{1F13BD9D-1444-47D4-8282-78000C4AC2E5}"/>
          </ac:spMkLst>
        </pc:spChg>
        <pc:spChg chg="add del mod">
          <ac:chgData name="Candice Abinanti" userId="7c8c9754-83f8-414a-a3d1-85b7dd4356a3" providerId="ADAL" clId="{3536F3E7-A6E4-475E-B369-300C6D358FF2}" dt="2022-10-24T19:15:59.930" v="3640" actId="478"/>
          <ac:spMkLst>
            <pc:docMk/>
            <pc:sldMk cId="1714998633" sldId="396"/>
            <ac:spMk id="12" creationId="{8E4CD022-703D-4446-A9DA-D39652E1F9B3}"/>
          </ac:spMkLst>
        </pc:spChg>
        <pc:spChg chg="add mod">
          <ac:chgData name="Candice Abinanti" userId="7c8c9754-83f8-414a-a3d1-85b7dd4356a3" providerId="ADAL" clId="{3536F3E7-A6E4-475E-B369-300C6D358FF2}" dt="2022-10-24T20:48:59.653" v="5723" actId="1076"/>
          <ac:spMkLst>
            <pc:docMk/>
            <pc:sldMk cId="1714998633" sldId="396"/>
            <ac:spMk id="13" creationId="{E32DC7AF-9A20-4F11-B51F-C9313BF7D234}"/>
          </ac:spMkLst>
        </pc:spChg>
        <pc:picChg chg="del">
          <ac:chgData name="Candice Abinanti" userId="7c8c9754-83f8-414a-a3d1-85b7dd4356a3" providerId="ADAL" clId="{3536F3E7-A6E4-475E-B369-300C6D358FF2}" dt="2022-10-24T19:13:48.489" v="3481" actId="478"/>
          <ac:picMkLst>
            <pc:docMk/>
            <pc:sldMk cId="1714998633" sldId="396"/>
            <ac:picMk id="5" creationId="{ADF35AC5-2D76-4CA7-B5AC-67223D6B2CB0}"/>
          </ac:picMkLst>
        </pc:picChg>
        <pc:picChg chg="add mod">
          <ac:chgData name="Candice Abinanti" userId="7c8c9754-83f8-414a-a3d1-85b7dd4356a3" providerId="ADAL" clId="{3536F3E7-A6E4-475E-B369-300C6D358FF2}" dt="2022-10-24T20:48:55.373" v="5722" actId="1076"/>
          <ac:picMkLst>
            <pc:docMk/>
            <pc:sldMk cId="1714998633" sldId="396"/>
            <ac:picMk id="6" creationId="{315C424A-3C6F-49D1-941E-5D1D1223589E}"/>
          </ac:picMkLst>
        </pc:picChg>
      </pc:sldChg>
      <pc:sldChg chg="modNotes modNotesTx">
        <pc:chgData name="Candice Abinanti" userId="7c8c9754-83f8-414a-a3d1-85b7dd4356a3" providerId="ADAL" clId="{3536F3E7-A6E4-475E-B369-300C6D358FF2}" dt="2022-10-31T14:39:19.814" v="11254" actId="368"/>
        <pc:sldMkLst>
          <pc:docMk/>
          <pc:sldMk cId="1379099921" sldId="397"/>
        </pc:sldMkLst>
      </pc:sldChg>
      <pc:sldChg chg="addSp delSp modSp mod ord modNotes modNotesTx">
        <pc:chgData name="Candice Abinanti" userId="7c8c9754-83f8-414a-a3d1-85b7dd4356a3" providerId="ADAL" clId="{3536F3E7-A6E4-475E-B369-300C6D358FF2}" dt="2022-10-31T14:39:19.772" v="11242" actId="368"/>
        <pc:sldMkLst>
          <pc:docMk/>
          <pc:sldMk cId="3375066806" sldId="408"/>
        </pc:sldMkLst>
        <pc:spChg chg="add del mod">
          <ac:chgData name="Candice Abinanti" userId="7c8c9754-83f8-414a-a3d1-85b7dd4356a3" providerId="ADAL" clId="{3536F3E7-A6E4-475E-B369-300C6D358FF2}" dt="2022-10-24T20:08:19.391" v="4768" actId="478"/>
          <ac:spMkLst>
            <pc:docMk/>
            <pc:sldMk cId="3375066806" sldId="408"/>
            <ac:spMk id="4" creationId="{1CB8DAE9-8597-4825-B36E-BC36D61E1BC9}"/>
          </ac:spMkLst>
        </pc:spChg>
        <pc:spChg chg="add mod">
          <ac:chgData name="Candice Abinanti" userId="7c8c9754-83f8-414a-a3d1-85b7dd4356a3" providerId="ADAL" clId="{3536F3E7-A6E4-475E-B369-300C6D358FF2}" dt="2022-10-24T20:49:29.816" v="5728" actId="1076"/>
          <ac:spMkLst>
            <pc:docMk/>
            <pc:sldMk cId="3375066806" sldId="408"/>
            <ac:spMk id="6" creationId="{E014AA9F-1920-4DCD-96FC-D6661D9ED32F}"/>
          </ac:spMkLst>
        </pc:spChg>
        <pc:spChg chg="mod">
          <ac:chgData name="Candice Abinanti" userId="7c8c9754-83f8-414a-a3d1-85b7dd4356a3" providerId="ADAL" clId="{3536F3E7-A6E4-475E-B369-300C6D358FF2}" dt="2022-10-24T20:13:04.513" v="4932" actId="20577"/>
          <ac:spMkLst>
            <pc:docMk/>
            <pc:sldMk cId="3375066806" sldId="408"/>
            <ac:spMk id="9" creationId="{11FCD482-A13A-4B96-8D02-769AE171378A}"/>
          </ac:spMkLst>
        </pc:spChg>
        <pc:spChg chg="del mod">
          <ac:chgData name="Candice Abinanti" userId="7c8c9754-83f8-414a-a3d1-85b7dd4356a3" providerId="ADAL" clId="{3536F3E7-A6E4-475E-B369-300C6D358FF2}" dt="2022-10-24T20:08:13.849" v="4767" actId="478"/>
          <ac:spMkLst>
            <pc:docMk/>
            <pc:sldMk cId="3375066806" sldId="408"/>
            <ac:spMk id="10" creationId="{9B758DE6-7F33-4D77-A85B-F21F84535899}"/>
          </ac:spMkLst>
        </pc:spChg>
        <pc:picChg chg="mod">
          <ac:chgData name="Candice Abinanti" userId="7c8c9754-83f8-414a-a3d1-85b7dd4356a3" providerId="ADAL" clId="{3536F3E7-A6E4-475E-B369-300C6D358FF2}" dt="2022-10-24T20:10:19.198" v="4784" actId="1076"/>
          <ac:picMkLst>
            <pc:docMk/>
            <pc:sldMk cId="3375066806" sldId="408"/>
            <ac:picMk id="3" creationId="{176E3934-3902-4DF2-85F1-E85A7DC9A64F}"/>
          </ac:picMkLst>
        </pc:picChg>
      </pc:sldChg>
      <pc:sldChg chg="addSp delSp modSp mod modNotes modNotesTx">
        <pc:chgData name="Candice Abinanti" userId="7c8c9754-83f8-414a-a3d1-85b7dd4356a3" providerId="ADAL" clId="{3536F3E7-A6E4-475E-B369-300C6D358FF2}" dt="2022-10-31T14:39:19.757" v="11236" actId="368"/>
        <pc:sldMkLst>
          <pc:docMk/>
          <pc:sldMk cId="356134087" sldId="684"/>
        </pc:sldMkLst>
        <pc:spChg chg="mod">
          <ac:chgData name="Candice Abinanti" userId="7c8c9754-83f8-414a-a3d1-85b7dd4356a3" providerId="ADAL" clId="{3536F3E7-A6E4-475E-B369-300C6D358FF2}" dt="2022-10-24T20:37:57.661" v="5442" actId="1036"/>
          <ac:spMkLst>
            <pc:docMk/>
            <pc:sldMk cId="356134087" sldId="684"/>
            <ac:spMk id="2" creationId="{00000000-0000-0000-0000-000000000000}"/>
          </ac:spMkLst>
        </pc:spChg>
        <pc:spChg chg="del mod">
          <ac:chgData name="Candice Abinanti" userId="7c8c9754-83f8-414a-a3d1-85b7dd4356a3" providerId="ADAL" clId="{3536F3E7-A6E4-475E-B369-300C6D358FF2}" dt="2022-10-31T13:53:03.105" v="11194" actId="478"/>
          <ac:spMkLst>
            <pc:docMk/>
            <pc:sldMk cId="356134087" sldId="684"/>
            <ac:spMk id="4" creationId="{5588568D-335A-41FE-8602-7C92D2FFE128}"/>
          </ac:spMkLst>
        </pc:spChg>
        <pc:spChg chg="add mod">
          <ac:chgData name="Candice Abinanti" userId="7c8c9754-83f8-414a-a3d1-85b7dd4356a3" providerId="ADAL" clId="{3536F3E7-A6E4-475E-B369-300C6D358FF2}" dt="2022-10-31T13:53:10.873" v="11195" actId="1076"/>
          <ac:spMkLst>
            <pc:docMk/>
            <pc:sldMk cId="356134087" sldId="684"/>
            <ac:spMk id="5" creationId="{AC259838-035B-4F5B-99A1-D430A30318B3}"/>
          </ac:spMkLst>
        </pc:spChg>
        <pc:spChg chg="mod">
          <ac:chgData name="Candice Abinanti" userId="7c8c9754-83f8-414a-a3d1-85b7dd4356a3" providerId="ADAL" clId="{3536F3E7-A6E4-475E-B369-300C6D358FF2}" dt="2022-10-21T17:40:23.416" v="241" actId="115"/>
          <ac:spMkLst>
            <pc:docMk/>
            <pc:sldMk cId="356134087" sldId="684"/>
            <ac:spMk id="9" creationId="{2ACE14E4-CC59-4986-ABFA-2341C0589BEC}"/>
          </ac:spMkLst>
        </pc:spChg>
      </pc:sldChg>
      <pc:sldChg chg="addSp delSp modSp mod modNotes modNotesTx">
        <pc:chgData name="Candice Abinanti" userId="7c8c9754-83f8-414a-a3d1-85b7dd4356a3" providerId="ADAL" clId="{3536F3E7-A6E4-475E-B369-300C6D358FF2}" dt="2022-10-31T14:39:20.869" v="11255" actId="27636"/>
        <pc:sldMkLst>
          <pc:docMk/>
          <pc:sldMk cId="2520684068" sldId="688"/>
        </pc:sldMkLst>
        <pc:spChg chg="mod">
          <ac:chgData name="Candice Abinanti" userId="7c8c9754-83f8-414a-a3d1-85b7dd4356a3" providerId="ADAL" clId="{3536F3E7-A6E4-475E-B369-300C6D358FF2}" dt="2022-10-24T20:12:36.343" v="4875" actId="20577"/>
          <ac:spMkLst>
            <pc:docMk/>
            <pc:sldMk cId="2520684068" sldId="688"/>
            <ac:spMk id="8" creationId="{90321F1D-7A8B-4A5C-9D14-6B36865B2C17}"/>
          </ac:spMkLst>
        </pc:spChg>
        <pc:spChg chg="mod">
          <ac:chgData name="Candice Abinanti" userId="7c8c9754-83f8-414a-a3d1-85b7dd4356a3" providerId="ADAL" clId="{3536F3E7-A6E4-475E-B369-300C6D358FF2}" dt="2022-10-31T14:11:12.437" v="11232" actId="113"/>
          <ac:spMkLst>
            <pc:docMk/>
            <pc:sldMk cId="2520684068" sldId="688"/>
            <ac:spMk id="9" creationId="{29E00507-442E-4045-96AD-2A7867FB1D4F}"/>
          </ac:spMkLst>
        </pc:spChg>
        <pc:spChg chg="mod">
          <ac:chgData name="Candice Abinanti" userId="7c8c9754-83f8-414a-a3d1-85b7dd4356a3" providerId="ADAL" clId="{3536F3E7-A6E4-475E-B369-300C6D358FF2}" dt="2022-10-24T19:03:54.435" v="3052" actId="404"/>
          <ac:spMkLst>
            <pc:docMk/>
            <pc:sldMk cId="2520684068" sldId="688"/>
            <ac:spMk id="10" creationId="{5FFC0905-4821-4108-A7B9-AA410ACA89B8}"/>
          </ac:spMkLst>
        </pc:spChg>
        <pc:picChg chg="del">
          <ac:chgData name="Candice Abinanti" userId="7c8c9754-83f8-414a-a3d1-85b7dd4356a3" providerId="ADAL" clId="{3536F3E7-A6E4-475E-B369-300C6D358FF2}" dt="2022-10-24T18:56:49.788" v="2936" actId="478"/>
          <ac:picMkLst>
            <pc:docMk/>
            <pc:sldMk cId="2520684068" sldId="688"/>
            <ac:picMk id="3" creationId="{235F20A4-0505-4FBA-871D-89CD6304DC50}"/>
          </ac:picMkLst>
        </pc:picChg>
        <pc:picChg chg="add del mod">
          <ac:chgData name="Candice Abinanti" userId="7c8c9754-83f8-414a-a3d1-85b7dd4356a3" providerId="ADAL" clId="{3536F3E7-A6E4-475E-B369-300C6D358FF2}" dt="2022-10-24T18:55:55.062" v="2930" actId="478"/>
          <ac:picMkLst>
            <pc:docMk/>
            <pc:sldMk cId="2520684068" sldId="688"/>
            <ac:picMk id="4" creationId="{D5C48A66-76FC-44A5-A65E-75C81DAEE32D}"/>
          </ac:picMkLst>
        </pc:picChg>
        <pc:picChg chg="add mod">
          <ac:chgData name="Candice Abinanti" userId="7c8c9754-83f8-414a-a3d1-85b7dd4356a3" providerId="ADAL" clId="{3536F3E7-A6E4-475E-B369-300C6D358FF2}" dt="2022-10-24T20:48:23.735" v="5714" actId="1076"/>
          <ac:picMkLst>
            <pc:docMk/>
            <pc:sldMk cId="2520684068" sldId="688"/>
            <ac:picMk id="6" creationId="{8CBF25C2-D3AC-4DD5-8DEE-05B491359185}"/>
          </ac:picMkLst>
        </pc:picChg>
        <pc:picChg chg="del">
          <ac:chgData name="Candice Abinanti" userId="7c8c9754-83f8-414a-a3d1-85b7dd4356a3" providerId="ADAL" clId="{3536F3E7-A6E4-475E-B369-300C6D358FF2}" dt="2022-10-24T18:55:48.966" v="2928" actId="478"/>
          <ac:picMkLst>
            <pc:docMk/>
            <pc:sldMk cId="2520684068" sldId="688"/>
            <ac:picMk id="11" creationId="{408488A9-A33B-4B42-BB14-BB2B107D4134}"/>
          </ac:picMkLst>
        </pc:picChg>
      </pc:sldChg>
      <pc:sldChg chg="addSp modSp add del mod modNotesTx">
        <pc:chgData name="Candice Abinanti" userId="7c8c9754-83f8-414a-a3d1-85b7dd4356a3" providerId="ADAL" clId="{3536F3E7-A6E4-475E-B369-300C6D358FF2}" dt="2022-10-25T17:33:18.254" v="9484" actId="2696"/>
        <pc:sldMkLst>
          <pc:docMk/>
          <pc:sldMk cId="458467065" sldId="689"/>
        </pc:sldMkLst>
        <pc:spChg chg="mod">
          <ac:chgData name="Candice Abinanti" userId="7c8c9754-83f8-414a-a3d1-85b7dd4356a3" providerId="ADAL" clId="{3536F3E7-A6E4-475E-B369-300C6D358FF2}" dt="2022-10-21T21:17:07.243" v="2355" actId="27636"/>
          <ac:spMkLst>
            <pc:docMk/>
            <pc:sldMk cId="458467065" sldId="689"/>
            <ac:spMk id="2" creationId="{CD9E46C4-9772-A646-8140-A564520A97B8}"/>
          </ac:spMkLst>
        </pc:spChg>
        <pc:spChg chg="mod">
          <ac:chgData name="Candice Abinanti" userId="7c8c9754-83f8-414a-a3d1-85b7dd4356a3" providerId="ADAL" clId="{3536F3E7-A6E4-475E-B369-300C6D358FF2}" dt="2022-10-21T21:17:07.259" v="2356" actId="27636"/>
          <ac:spMkLst>
            <pc:docMk/>
            <pc:sldMk cId="458467065" sldId="689"/>
            <ac:spMk id="3" creationId="{6BA1FBC0-D076-CA4C-8D58-BF22B47236B4}"/>
          </ac:spMkLst>
        </pc:spChg>
        <pc:spChg chg="add mod">
          <ac:chgData name="Candice Abinanti" userId="7c8c9754-83f8-414a-a3d1-85b7dd4356a3" providerId="ADAL" clId="{3536F3E7-A6E4-475E-B369-300C6D358FF2}" dt="2022-10-25T17:00:07.850" v="7825"/>
          <ac:spMkLst>
            <pc:docMk/>
            <pc:sldMk cId="458467065" sldId="689"/>
            <ac:spMk id="4" creationId="{F7E95532-8402-4B75-9796-16077E4B145E}"/>
          </ac:spMkLst>
        </pc:spChg>
      </pc:sldChg>
      <pc:sldChg chg="addSp delSp modSp add mod modNotes modNotesTx">
        <pc:chgData name="Candice Abinanti" userId="7c8c9754-83f8-414a-a3d1-85b7dd4356a3" providerId="ADAL" clId="{3536F3E7-A6E4-475E-B369-300C6D358FF2}" dt="2022-10-31T14:39:19.799" v="11252" actId="368"/>
        <pc:sldMkLst>
          <pc:docMk/>
          <pc:sldMk cId="3610507688" sldId="690"/>
        </pc:sldMkLst>
        <pc:spChg chg="add mod">
          <ac:chgData name="Candice Abinanti" userId="7c8c9754-83f8-414a-a3d1-85b7dd4356a3" providerId="ADAL" clId="{3536F3E7-A6E4-475E-B369-300C6D358FF2}" dt="2022-10-25T17:33:27.334" v="9485"/>
          <ac:spMkLst>
            <pc:docMk/>
            <pc:sldMk cId="3610507688" sldId="690"/>
            <ac:spMk id="4" creationId="{0592EDFC-4176-4E32-82A5-D7B6361346F3}"/>
          </ac:spMkLst>
        </pc:spChg>
        <pc:spChg chg="add del mod">
          <ac:chgData name="Candice Abinanti" userId="7c8c9754-83f8-414a-a3d1-85b7dd4356a3" providerId="ADAL" clId="{3536F3E7-A6E4-475E-B369-300C6D358FF2}" dt="2022-10-25T17:44:11.447" v="9736" actId="478"/>
          <ac:spMkLst>
            <pc:docMk/>
            <pc:sldMk cId="3610507688" sldId="690"/>
            <ac:spMk id="5" creationId="{4FE66447-2B0F-4E2C-B2E1-B2772F0D1396}"/>
          </ac:spMkLst>
        </pc:spChg>
        <pc:spChg chg="mod">
          <ac:chgData name="Candice Abinanti" userId="7c8c9754-83f8-414a-a3d1-85b7dd4356a3" providerId="ADAL" clId="{3536F3E7-A6E4-475E-B369-300C6D358FF2}" dt="2022-10-25T17:48:35.545" v="10281" actId="1036"/>
          <ac:spMkLst>
            <pc:docMk/>
            <pc:sldMk cId="3610507688" sldId="690"/>
            <ac:spMk id="6" creationId="{75E8DDE9-69EA-2648-8854-008AD4FC0953}"/>
          </ac:spMkLst>
        </pc:spChg>
        <pc:spChg chg="del mod">
          <ac:chgData name="Candice Abinanti" userId="7c8c9754-83f8-414a-a3d1-85b7dd4356a3" providerId="ADAL" clId="{3536F3E7-A6E4-475E-B369-300C6D358FF2}" dt="2022-10-25T17:35:36.984" v="9522" actId="478"/>
          <ac:spMkLst>
            <pc:docMk/>
            <pc:sldMk cId="3610507688" sldId="690"/>
            <ac:spMk id="7" creationId="{9F315B23-AC1D-AE46-975B-A99F9837685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BF6824DD-ED7E-374C-BB14-F7825DBEF720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43B07A4-D4FA-8143-ABD9-21F7571985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57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4EE2DAD6-8373-4D46-8B54-A9C7D257D429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DB52A002-4EF8-4F88-8382-73F76EB870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1213" marR="0" lvl="0" indent="-1812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2A002-4EF8-4F88-8382-73F76EB8708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04AB9-D967-2F4E-A99C-0263BB80F0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9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2A002-4EF8-4F88-8382-73F76EB8708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1213" indent="-1812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2A002-4EF8-4F88-8382-73F76EB870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1213" indent="-1812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2A002-4EF8-4F88-8382-73F76EB8708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5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81213" indent="-181213" defTabSz="966469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AC9BB-3696-41C9-BD9D-F78E9C53F0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81213" indent="-1812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2A002-4EF8-4F88-8382-73F76EB8708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0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2A002-4EF8-4F88-8382-73F76EB870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1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61105"/>
            <a:ext cx="5852160" cy="4320540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2A002-4EF8-4F88-8382-73F76EB870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14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2A002-4EF8-4F88-8382-73F76EB870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0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8650" lvl="1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2A002-4EF8-4F88-8382-73F76EB8708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BD5-51C5-4004-9B58-C39DAB1A79C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47F8-0B66-4486-915C-7D86AA458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0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AE43A-00D8-41A5-9A2D-DDB8D973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8EF0C7-97B1-4B9A-902E-EFFA79EC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947822-B595-4FC0-8858-26DCC25B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2A0A6-3045-4F0F-974B-8785DD407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3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08C60-1042-4C82-B1B7-225CCDE0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5944C-F670-4007-A067-963DA40A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F6E59-27CA-4AFB-8668-3576FEE9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5D6FE-C5AB-4997-9522-09C80259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02303-8EBF-4056-A458-84E39B191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FE4872-D138-456F-811D-ABA181F8F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324BB3-F5E2-4215-B51E-08A64D703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06DE5-C295-473B-B8DE-8371B346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975E-8705-4D4A-B401-7407025E5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0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66A7-D516-4970-905D-F86C7FC3E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1AC78-2C33-4EF0-A087-C56D2C7DE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A5A9B-2705-4B91-ABDC-23F792572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9CDC4-5004-4BE2-B0A1-9544D276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14784A-9CCF-43CB-AEDF-633DF354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55781-CE6D-4429-8422-A09ACA444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0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E096-32C8-4FAF-8CCD-B8050EED6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13E80-A45A-4282-BDD0-9EE703EA2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3145A-520B-4206-8705-2AA54E45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0BE7B-C109-49A9-9378-E6FDA15C3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A4693-201F-4838-AD5E-1B4386B90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98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5063E6-8EB3-43FB-862E-0F2D7CF68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568A1-C88E-4A11-B112-4CBDD5B0EC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7F779-C46A-4C7B-9983-F5CF6307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BCE0B-D215-4F56-86E7-064858DD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10AD19-EF62-4AB3-B644-6DCA41B2C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9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3059-69BE-404C-B49C-98A8DCD20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4B92B-9647-49E5-97EF-9F1EEA960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2BD5-51C5-4004-9B58-C39DAB1A79C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3BCBF-C1EE-4636-8DD6-4B64A10D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8DE91-8692-49F8-8D4C-590945DF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47F8-0B66-4486-915C-7D86AA458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9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08C60-1042-4C82-B1B7-225CCDE0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65944C-F670-4007-A067-963DA40A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F6E59-27CA-4AFB-8668-3576FEE90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3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AE3E-1676-9765-12DE-280119516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3A12B-77E1-1E62-4B6F-F42202388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ED563-62AF-1C41-1186-677CEC46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DA5F-0867-1D44-93FC-F790717CFE4A}" type="datetime1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1EF7F-ADFE-18E8-D392-853673D6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355BE-B1B0-A413-8D57-95987DBB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B7EF0-E1B8-5C44-989E-4224F1782A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5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069CB-3F10-4E02-817F-C8820EC9E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88ED3-A9DF-4260-A369-1ADBAAE44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C1B3B-7217-4CDC-88C7-371EC48D0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6E2A-4DF5-4712-BEB0-E5B838DA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2A925-12BC-4E49-8A42-7C24645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3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9038C-A257-4728-95B9-413E96D6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0FC24-1836-4810-8991-538E5A269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90016-AC3D-42A7-95FF-393D50D7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DADD-C0F2-4BE9-8003-B793AC74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D971C-965F-47E6-BED0-AEDB7F0C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2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A7F8-D8A5-42C7-BCFC-452CB26CE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8DB5E-DED1-42BC-9038-513A9659D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5F097-0884-40B4-BC51-DD42367C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FD16E-0342-41F2-8146-8D4611C9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A440A-FF30-4BAB-A8E6-E574CFE3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17F1-F2CF-448C-B93A-B8A8588CA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A733F-5382-416B-A718-26D238114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AE9C4E-7CC9-4156-AF69-A78A73258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62819-8532-4E41-8741-139F6FBED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4D8A2-FAA3-4CCD-9F16-22F89C47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7C118-6457-47B3-A40A-BAA08749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3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64C5-1E0B-4856-B316-966BD0A8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34A97-C86A-490D-90EB-2F4707B74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8EA02-794C-4868-B0BD-FB578AF65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EEC709-61C7-4ECB-8E02-ADC7E7A92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7DEC4-ACC7-46BA-B882-897173E89E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28A4B-8B9E-4956-A9B6-45F9DB9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30480-5FCE-4DAF-923F-5EA29D35F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EF8C59-B5BA-43CB-9E41-946A40B6B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6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62BD5-51C5-4004-9B58-C39DAB1A79C2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147F8-0B66-4486-915C-7D86AA45877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52400"/>
            <a:ext cx="9144000" cy="1110000"/>
            <a:chOff x="0" y="0"/>
            <a:chExt cx="9144000" cy="1110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1110000"/>
            </a:xfrm>
            <a:prstGeom prst="rect">
              <a:avLst/>
            </a:prstGeom>
            <a:solidFill>
              <a:srgbClr val="156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1"/>
              <a:ext cx="1499542" cy="1109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230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4" r:id="rId3"/>
    <p:sldLayoutId id="214748366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6A95F6-E02F-4B91-AC17-30ACFD62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C3E29-D059-4383-B662-909FCCA54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5156-EFC5-4000-A3F7-56F1674F9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4B8CF-3794-4F95-A57F-25D28769B544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82F3D-0B6A-4251-886F-DD7BC1EAC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8731F-DFDF-4FAD-AE8D-966D9247B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2E518-044D-4DF1-966F-333C5853D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andice-abinanti@nacdnet.org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96FAE42-11EC-4052-AC2B-6491C4F7BD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-16329"/>
            <a:ext cx="2937997" cy="3693021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B9EEDA-BCA8-4028-97BE-DD824D2D6F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" y="5572140"/>
            <a:ext cx="9131300" cy="1288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4062AD-3744-42DA-8A9C-014BECEED4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0000" cy="25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506B2-94A8-4717-AF7F-87EBBEAEBBF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786" y="-21771"/>
            <a:ext cx="3913414" cy="2608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CD12CF-9B7C-4A57-AD2D-DFF52C4DBB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362200"/>
            <a:ext cx="4724400" cy="3209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39EFF0-A905-4033-A339-897513C4EEE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0" y="1601319"/>
            <a:ext cx="3657600" cy="24484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74A7D5-D35D-477C-8950-74E61447451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10" y="3517392"/>
            <a:ext cx="2743200" cy="20452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9E019A-F336-4EBA-9F0D-CF299663AF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93354"/>
            <a:ext cx="2971800" cy="160020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18DA347-08EF-41C2-808C-1DA0F650278C}"/>
              </a:ext>
            </a:extLst>
          </p:cNvPr>
          <p:cNvSpPr/>
          <p:nvPr/>
        </p:nvSpPr>
        <p:spPr>
          <a:xfrm>
            <a:off x="8557" y="0"/>
            <a:ext cx="9149753" cy="5593555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67B030-3AE0-4C3A-88F6-EE754039BAA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89" y="111509"/>
            <a:ext cx="6059822" cy="51031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234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5E8DDE9-69EA-2648-8854-008AD4FC0953}"/>
              </a:ext>
            </a:extLst>
          </p:cNvPr>
          <p:cNvSpPr txBox="1"/>
          <p:nvPr/>
        </p:nvSpPr>
        <p:spPr>
          <a:xfrm>
            <a:off x="381000" y="1609904"/>
            <a:ext cx="8382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Program Objectives: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Novel or innovative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techniques, methods, or approaches to improve adoption of resilient and sustainable practices;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including within and among farming communities;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collection and analysis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demonstrate the results of the applied technique(s), method(s) or approach(es); and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Effective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communication of project results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the farming community to inform future farm management and to better understand the most cost-effective and sustainable farming approaches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92EDFC-4176-4E32-82A5-D7B6361346F3}"/>
              </a:ext>
            </a:extLst>
          </p:cNvPr>
          <p:cNvSpPr txBox="1">
            <a:spLocks/>
          </p:cNvSpPr>
          <p:nvPr/>
        </p:nvSpPr>
        <p:spPr>
          <a:xfrm>
            <a:off x="1969770" y="1524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ea typeface="Myriad Pro" charset="0"/>
                <a:cs typeface="Myriad Pro" charset="0"/>
              </a:rPr>
              <a:t>Historically Underserved Farmer to Farmer Outreach Grants</a:t>
            </a:r>
          </a:p>
        </p:txBody>
      </p:sp>
    </p:spTree>
    <p:extLst>
      <p:ext uri="{BB962C8B-B14F-4D97-AF65-F5344CB8AC3E}">
        <p14:creationId xmlns:p14="http://schemas.microsoft.com/office/powerpoint/2010/main" val="3610507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B9EEDA-BCA8-4028-97BE-DD824D2D6F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" y="5572140"/>
            <a:ext cx="9131300" cy="128830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B05EE45-EF20-4D93-B896-E6B34981D575}"/>
              </a:ext>
            </a:extLst>
          </p:cNvPr>
          <p:cNvGrpSpPr/>
          <p:nvPr/>
        </p:nvGrpSpPr>
        <p:grpSpPr>
          <a:xfrm>
            <a:off x="645855" y="2453403"/>
            <a:ext cx="7888545" cy="1813797"/>
            <a:chOff x="722055" y="1752600"/>
            <a:chExt cx="7888545" cy="1813797"/>
          </a:xfrm>
        </p:grpSpPr>
        <p:pic>
          <p:nvPicPr>
            <p:cNvPr id="2" name="Picture 1" descr="A close up of a sign&#10;&#10;Description automatically generated">
              <a:extLst>
                <a:ext uri="{FF2B5EF4-FFF2-40B4-BE49-F238E27FC236}">
                  <a16:creationId xmlns:a16="http://schemas.microsoft.com/office/drawing/2014/main" id="{4967B030-3AE0-4C3A-88F6-EE754039B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055" y="1752600"/>
              <a:ext cx="2152875" cy="181379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0445BA0-BDC5-4D42-A390-9C64A180D7C5}"/>
                </a:ext>
              </a:extLst>
            </p:cNvPr>
            <p:cNvSpPr txBox="1"/>
            <p:nvPr/>
          </p:nvSpPr>
          <p:spPr>
            <a:xfrm>
              <a:off x="3541455" y="1881990"/>
              <a:ext cx="5069145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</a:rPr>
                <a:t>Candice Abinanti</a:t>
              </a:r>
            </a:p>
            <a:p>
              <a:r>
                <a:rPr lang="en-US" sz="2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NACD Southeast Region Representative</a:t>
              </a:r>
            </a:p>
            <a:p>
              <a:r>
                <a:rPr lang="en-US" sz="2400" dirty="0"/>
                <a:t>p: 803-579-7230</a:t>
              </a:r>
            </a:p>
            <a:p>
              <a:r>
                <a:rPr lang="en-US" sz="2400" dirty="0">
                  <a:hlinkClick r:id="rId5"/>
                </a:rPr>
                <a:t>candice-abinanti@nacdnet.org</a:t>
              </a:r>
              <a:r>
                <a:rPr lang="en-US" sz="2400" dirty="0"/>
                <a:t>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6A39EEA-0DC9-4982-9B1F-D80E830E1BDB}"/>
                </a:ext>
              </a:extLst>
            </p:cNvPr>
            <p:cNvCxnSpPr>
              <a:cxnSpLocks/>
            </p:cNvCxnSpPr>
            <p:nvPr/>
          </p:nvCxnSpPr>
          <p:spPr>
            <a:xfrm>
              <a:off x="3236655" y="1828800"/>
              <a:ext cx="0" cy="1737597"/>
            </a:xfrm>
            <a:prstGeom prst="line">
              <a:avLst/>
            </a:prstGeom>
            <a:ln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09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770" y="228600"/>
            <a:ext cx="6705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a typeface="Myriad Pro" charset="0"/>
                <a:cs typeface="Myriad Pro" charset="0"/>
              </a:rPr>
              <a:t>What Does NACD Do?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CE14E4-CC59-4986-ABFA-2341C0589BEC}"/>
              </a:ext>
            </a:extLst>
          </p:cNvPr>
          <p:cNvSpPr txBox="1"/>
          <p:nvPr/>
        </p:nvSpPr>
        <p:spPr>
          <a:xfrm>
            <a:off x="457200" y="1752600"/>
            <a:ext cx="8218170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Provide</a:t>
            </a:r>
            <a:r>
              <a:rPr lang="en-US" sz="2800" b="1" dirty="0"/>
              <a:t> one voice </a:t>
            </a:r>
            <a:r>
              <a:rPr lang="en-US" sz="2800" dirty="0"/>
              <a:t>for conservation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Advocate</a:t>
            </a:r>
            <a:r>
              <a:rPr lang="en-US" sz="2800" dirty="0"/>
              <a:t> for programs, policy and funding for conservation on Capitol Hill and throughout the country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Communicate </a:t>
            </a:r>
            <a:r>
              <a:rPr lang="en-US" sz="2800" dirty="0"/>
              <a:t>through</a:t>
            </a:r>
            <a:r>
              <a:rPr lang="en-US" sz="2800" b="1" dirty="0"/>
              <a:t> </a:t>
            </a:r>
            <a:r>
              <a:rPr lang="en-US" sz="2800" dirty="0"/>
              <a:t>publications, blogs and social media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Develop</a:t>
            </a:r>
            <a:r>
              <a:rPr lang="en-US" sz="2800" dirty="0"/>
              <a:t> </a:t>
            </a:r>
            <a:r>
              <a:rPr lang="en-US" sz="2800" b="1" dirty="0"/>
              <a:t>conservation leaders</a:t>
            </a:r>
          </a:p>
          <a:p>
            <a:pPr marL="457200" indent="-45720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Provide</a:t>
            </a:r>
            <a:r>
              <a:rPr lang="en-US" sz="2800" b="1" dirty="0"/>
              <a:t> </a:t>
            </a:r>
            <a:r>
              <a:rPr lang="en-US" sz="2800" b="1" u="sng" dirty="0"/>
              <a:t>direct services</a:t>
            </a:r>
            <a:r>
              <a:rPr lang="en-US" sz="2800" b="1" dirty="0"/>
              <a:t> </a:t>
            </a:r>
            <a:r>
              <a:rPr lang="en-US" sz="2800" dirty="0"/>
              <a:t>to conservation districts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259838-035B-4F5B-99A1-D430A30318B3}"/>
              </a:ext>
            </a:extLst>
          </p:cNvPr>
          <p:cNvSpPr/>
          <p:nvPr/>
        </p:nvSpPr>
        <p:spPr>
          <a:xfrm>
            <a:off x="2209800" y="5916136"/>
            <a:ext cx="210692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dirty="0">
                <a:ln w="1016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9589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Grants</a:t>
            </a:r>
            <a:endParaRPr lang="en-US" sz="4200" b="1" dirty="0">
              <a:ln w="1016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9589A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3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0321F1D-7A8B-4A5C-9D14-6B36865B2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228600"/>
            <a:ext cx="6705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a typeface="Myriad Pro" charset="0"/>
                <a:cs typeface="Myriad Pro" charset="0"/>
              </a:rPr>
              <a:t>Friends of NACD District Grants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29E00507-442E-4045-96AD-2A7867FB1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2600"/>
            <a:ext cx="3352800" cy="37338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Now accepting proposals!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8 </a:t>
            </a:r>
            <a:r>
              <a:rPr lang="en-US" sz="2400" dirty="0"/>
              <a:t>grants, up to </a:t>
            </a:r>
            <a:r>
              <a:rPr lang="en-US" sz="2400" b="1" dirty="0"/>
              <a:t>$2,500 </a:t>
            </a:r>
            <a:r>
              <a:rPr lang="en-US" sz="2400" dirty="0"/>
              <a:t>each</a:t>
            </a:r>
            <a:r>
              <a:rPr lang="en-US" sz="2400" b="1" dirty="0"/>
              <a:t> </a:t>
            </a:r>
            <a:r>
              <a:rPr lang="en-US" sz="2400" dirty="0"/>
              <a:t>are available for conservation districts to conduct new activities or test novel approaches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Deadline to apply: </a:t>
            </a:r>
            <a:r>
              <a:rPr lang="en-US" sz="2400" b="1" dirty="0"/>
              <a:t>Nov. 29, 2022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FFC0905-4821-4108-A7B9-AA410ACA89B8}"/>
              </a:ext>
            </a:extLst>
          </p:cNvPr>
          <p:cNvSpPr txBox="1">
            <a:spLocks/>
          </p:cNvSpPr>
          <p:nvPr/>
        </p:nvSpPr>
        <p:spPr>
          <a:xfrm>
            <a:off x="468630" y="6254746"/>
            <a:ext cx="8206740" cy="36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2"/>
                </a:solidFill>
              </a:rPr>
              <a:t>www.nacdnet.org/get-involved/friends-of-nacd/friends-of-nacd-district-grants-program</a:t>
            </a:r>
          </a:p>
        </p:txBody>
      </p:sp>
      <p:pic>
        <p:nvPicPr>
          <p:cNvPr id="6" name="Picture 5" descr="A picture containing text, person, outdoor, sign&#10;&#10;Description automatically generated">
            <a:extLst>
              <a:ext uri="{FF2B5EF4-FFF2-40B4-BE49-F238E27FC236}">
                <a16:creationId xmlns:a16="http://schemas.microsoft.com/office/drawing/2014/main" id="{8CBF25C2-D3AC-4DD5-8DEE-05B491359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70" y="1752600"/>
            <a:ext cx="4635822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0684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8F3F877-A0B6-4A11-8368-C9E5C8AA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228600"/>
            <a:ext cx="6705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a typeface="Myriad Pro" charset="0"/>
                <a:cs typeface="Myriad Pro" charset="0"/>
              </a:rPr>
              <a:t>Urban Ag Conservation Grants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A48AFD6-D074-4156-A0F1-2F71326E05A7}"/>
              </a:ext>
            </a:extLst>
          </p:cNvPr>
          <p:cNvSpPr txBox="1">
            <a:spLocks/>
          </p:cNvSpPr>
          <p:nvPr/>
        </p:nvSpPr>
        <p:spPr>
          <a:xfrm>
            <a:off x="468630" y="6254746"/>
            <a:ext cx="8206740" cy="36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700" dirty="0">
                <a:solidFill>
                  <a:schemeClr val="tx2"/>
                </a:solidFill>
              </a:rPr>
              <a:t>www.nacdnet.org/about-nacd/what-we-do/urban-and-community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F13BD9D-1444-47D4-8282-78000C4AC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33" y="1694374"/>
            <a:ext cx="3493770" cy="449580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To address natural resource issues in both developed and developing areas of communities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In the Southeast, 19 districts have implemented 20 projects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C424A-3C6F-49D1-941E-5D1D12235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70" y="1694374"/>
            <a:ext cx="4191000" cy="3143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2DC7AF-9A20-4F11-B51F-C9313BF7D234}"/>
              </a:ext>
            </a:extLst>
          </p:cNvPr>
          <p:cNvSpPr txBox="1"/>
          <p:nvPr/>
        </p:nvSpPr>
        <p:spPr>
          <a:xfrm>
            <a:off x="4490948" y="5160398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In Kentucky, Jefferson County SWCD was a 2016 and 2021 UAC grantee</a:t>
            </a:r>
          </a:p>
        </p:txBody>
      </p:sp>
    </p:spTree>
    <p:extLst>
      <p:ext uri="{BB962C8B-B14F-4D97-AF65-F5344CB8AC3E}">
        <p14:creationId xmlns:p14="http://schemas.microsoft.com/office/powerpoint/2010/main" val="171499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1FCD482-A13A-4B96-8D02-769AE171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228600"/>
            <a:ext cx="6705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  <a:ea typeface="Myriad Pro" charset="0"/>
                <a:cs typeface="Myriad Pro" charset="0"/>
              </a:rPr>
              <a:t>Technical Assistance Grants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674F06C-675F-4B4F-8215-A21FB422907E}"/>
              </a:ext>
            </a:extLst>
          </p:cNvPr>
          <p:cNvSpPr txBox="1">
            <a:spLocks/>
          </p:cNvSpPr>
          <p:nvPr/>
        </p:nvSpPr>
        <p:spPr>
          <a:xfrm>
            <a:off x="468630" y="6254746"/>
            <a:ext cx="8206740" cy="36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700" dirty="0">
                <a:solidFill>
                  <a:schemeClr val="tx2"/>
                </a:solidFill>
              </a:rPr>
              <a:t>www.nacdnet.org/technical-assistance-grants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E3934-3902-4DF2-85F1-E85A7DC9A6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18" y="2683211"/>
            <a:ext cx="2678430" cy="2329778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014AA9F-1920-4DCD-96FC-D6661D9ED32F}"/>
              </a:ext>
            </a:extLst>
          </p:cNvPr>
          <p:cNvSpPr txBox="1">
            <a:spLocks/>
          </p:cNvSpPr>
          <p:nvPr/>
        </p:nvSpPr>
        <p:spPr>
          <a:xfrm>
            <a:off x="462052" y="1752600"/>
            <a:ext cx="4789170" cy="304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dirty="0"/>
              <a:t>Funding for “boots on the ground” to support conservation planning and technical assistance, EQIP and CSP</a:t>
            </a:r>
          </a:p>
          <a:p>
            <a:pPr>
              <a:spcBef>
                <a:spcPts val="0"/>
              </a:spcBef>
            </a:pP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State conservation partners identify high priorities and invite districts to apply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5066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arketplace, fresh&#10;&#10;Description automatically generated">
            <a:extLst>
              <a:ext uri="{FF2B5EF4-FFF2-40B4-BE49-F238E27FC236}">
                <a16:creationId xmlns:a16="http://schemas.microsoft.com/office/drawing/2014/main" id="{64BF25BA-D22D-E704-A421-687C1AB977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135"/>
          <a:stretch/>
        </p:blipFill>
        <p:spPr>
          <a:xfrm>
            <a:off x="4594476" y="1784308"/>
            <a:ext cx="3962400" cy="4405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437C5D4-51C7-47E3-92BC-B728CE7B181E}"/>
              </a:ext>
            </a:extLst>
          </p:cNvPr>
          <p:cNvSpPr txBox="1">
            <a:spLocks/>
          </p:cNvSpPr>
          <p:nvPr/>
        </p:nvSpPr>
        <p:spPr>
          <a:xfrm>
            <a:off x="1981200" y="381000"/>
            <a:ext cx="6705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ea typeface="Myriad Pro" charset="0"/>
                <a:cs typeface="Myriad Pro" charset="0"/>
              </a:rPr>
              <a:t>Climate Smart Commodities Grant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3B7A26A0-0041-4F3D-8942-30C2425EEE09}"/>
              </a:ext>
            </a:extLst>
          </p:cNvPr>
          <p:cNvSpPr txBox="1">
            <a:spLocks/>
          </p:cNvSpPr>
          <p:nvPr/>
        </p:nvSpPr>
        <p:spPr>
          <a:xfrm>
            <a:off x="452733" y="1694374"/>
            <a:ext cx="3493770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NACD selected as a partner in USDA’s $2.8 billion Climate Smart Commodities program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Program supports the </a:t>
            </a:r>
            <a:r>
              <a:rPr lang="en-US" sz="2400" b="1" dirty="0"/>
              <a:t>production and marketing of climate-smart commodities </a:t>
            </a:r>
            <a:r>
              <a:rPr lang="en-US" sz="2400" dirty="0"/>
              <a:t>through a set of pilot projects that provide </a:t>
            </a:r>
            <a:r>
              <a:rPr lang="en-US" sz="2400" b="1" dirty="0"/>
              <a:t>voluntary incentives</a:t>
            </a:r>
          </a:p>
        </p:txBody>
      </p:sp>
    </p:spTree>
    <p:extLst>
      <p:ext uri="{BB962C8B-B14F-4D97-AF65-F5344CB8AC3E}">
        <p14:creationId xmlns:p14="http://schemas.microsoft.com/office/powerpoint/2010/main" val="418675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mammal, standing&#10;&#10;Description automatically generated">
            <a:extLst>
              <a:ext uri="{FF2B5EF4-FFF2-40B4-BE49-F238E27FC236}">
                <a16:creationId xmlns:a16="http://schemas.microsoft.com/office/drawing/2014/main" id="{8B29BD51-9F51-E0E8-0E2A-E462DBAC53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2918" y="1658235"/>
            <a:ext cx="3120082" cy="4503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FEF71-FF03-D400-BC88-1A4DC0FB9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70414"/>
            <a:ext cx="5197142" cy="467915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NACD Project Objectives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2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Generate interest and momentum within individual communities across the nation.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Spur individual action via technical assistance, conservation planning, and financial assistance incentives.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Provide sound data to inform producers’ decision-making processes. 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Cultivate trust building in and growth of conservation systems, implementation, and markets.</a:t>
            </a:r>
            <a:endParaRPr 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51D45-C417-CAD6-7C50-2188605F1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5677470"/>
            <a:ext cx="2057400" cy="273844"/>
          </a:xfrm>
        </p:spPr>
        <p:txBody>
          <a:bodyPr/>
          <a:lstStyle/>
          <a:p>
            <a:fld id="{09CB7EF0-E1B8-5C44-989E-4224F1782A4F}" type="slidenum">
              <a:rPr lang="en-US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8A78FC-D807-4ED0-8152-59FE756B302E}"/>
              </a:ext>
            </a:extLst>
          </p:cNvPr>
          <p:cNvSpPr txBox="1">
            <a:spLocks/>
          </p:cNvSpPr>
          <p:nvPr/>
        </p:nvSpPr>
        <p:spPr>
          <a:xfrm>
            <a:off x="1981200" y="381000"/>
            <a:ext cx="6705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ea typeface="Myriad Pro" charset="0"/>
                <a:cs typeface="Myriad Pro" charset="0"/>
              </a:rPr>
              <a:t>Climate Smart Commodities Grant</a:t>
            </a:r>
          </a:p>
        </p:txBody>
      </p:sp>
    </p:spTree>
    <p:extLst>
      <p:ext uri="{BB962C8B-B14F-4D97-AF65-F5344CB8AC3E}">
        <p14:creationId xmlns:p14="http://schemas.microsoft.com/office/powerpoint/2010/main" val="337264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9AC20-9647-282A-133A-0DFD46AC0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38" y="977513"/>
            <a:ext cx="8401049" cy="99417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NACD Programming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6C5C83A-4FE7-213C-9C83-71A9DCFCC4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235384"/>
              </p:ext>
            </p:extLst>
          </p:nvPr>
        </p:nvGraphicFramePr>
        <p:xfrm>
          <a:off x="371475" y="1676401"/>
          <a:ext cx="8401050" cy="48157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val="636109009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3624063856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982620778"/>
                    </a:ext>
                  </a:extLst>
                </a:gridCol>
              </a:tblGrid>
              <a:tr h="7085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Advance Pilots to Scale Climate-Smart Practices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Carbon and GHG Quantification &amp; MRV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Market Facilitation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&amp; Access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57069407"/>
                  </a:ext>
                </a:extLst>
              </a:tr>
              <a:tr h="4092012">
                <a:tc>
                  <a:txBody>
                    <a:bodyPr/>
                    <a:lstStyle/>
                    <a:p>
                      <a:pPr marL="285750" lvl="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NACD Pass-Through Grant Program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Emphasis on innovative pilots and projects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Funding for technical and financial assistance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Includes local, state, or regional market facilitation and access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Requires quantification and MRV plans 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Significant equity and access components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</a:rPr>
                        <a:t>Enhanced Technical Assistance Model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Data democratization initiative with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HabiTerre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(Farm Carbon reports)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HabiTerre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Quantification Modeling and comparison to COMET (producers may also utilize another model or ecosystem service)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Remote sensing to support monitoring and verification of practices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National programming and educational opportunities to keep associations and districts informed of evolving trends, standards, and market opportunities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Stakeholder roundtables with the goal of advancing equity, access, and inclusions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National information sharing hub for grant and project opportunities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Expanded outreach to market players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4575082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EEF1D-757C-03CB-5FF7-E66422E1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4115" y="5726907"/>
            <a:ext cx="2057400" cy="273844"/>
          </a:xfrm>
        </p:spPr>
        <p:txBody>
          <a:bodyPr/>
          <a:lstStyle/>
          <a:p>
            <a:fld id="{09CB7EF0-E1B8-5C44-989E-4224F1782A4F}" type="slidenum">
              <a:rPr lang="en-US" b="1" smtClean="0">
                <a:solidFill>
                  <a:schemeClr val="bg1"/>
                </a:solidFill>
              </a:rPr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C991AC-4879-4562-9248-3C4531ADDC39}"/>
              </a:ext>
            </a:extLst>
          </p:cNvPr>
          <p:cNvSpPr txBox="1">
            <a:spLocks/>
          </p:cNvSpPr>
          <p:nvPr/>
        </p:nvSpPr>
        <p:spPr>
          <a:xfrm>
            <a:off x="1981200" y="381000"/>
            <a:ext cx="670560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ea typeface="Myriad Pro" charset="0"/>
                <a:cs typeface="Myriad Pro" charset="0"/>
              </a:rPr>
              <a:t>Climate Smart Commodities Grant</a:t>
            </a:r>
          </a:p>
        </p:txBody>
      </p:sp>
    </p:spTree>
    <p:extLst>
      <p:ext uri="{BB962C8B-B14F-4D97-AF65-F5344CB8AC3E}">
        <p14:creationId xmlns:p14="http://schemas.microsoft.com/office/powerpoint/2010/main" val="94482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E5737E-9FD1-4C3B-959A-9A35FFB161BA}"/>
              </a:ext>
            </a:extLst>
          </p:cNvPr>
          <p:cNvSpPr txBox="1">
            <a:spLocks/>
          </p:cNvSpPr>
          <p:nvPr/>
        </p:nvSpPr>
        <p:spPr>
          <a:xfrm>
            <a:off x="1969770" y="152400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bg1"/>
                </a:solidFill>
                <a:ea typeface="Myriad Pro" charset="0"/>
                <a:cs typeface="Myriad Pro" charset="0"/>
              </a:rPr>
              <a:t>Historically Underserved Farmer to Farmer Outreach Grants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606649-8C3F-4D60-B044-E8646F060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1257300"/>
            <a:ext cx="7366000" cy="5556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2C9E2A-8C6E-488F-AF18-EA1D3A43777E}"/>
              </a:ext>
            </a:extLst>
          </p:cNvPr>
          <p:cNvSpPr txBox="1"/>
          <p:nvPr/>
        </p:nvSpPr>
        <p:spPr>
          <a:xfrm>
            <a:off x="6858000" y="2764988"/>
            <a:ext cx="198120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NACD has been awarded a </a:t>
            </a:r>
            <a:r>
              <a:rPr lang="en-US" b="1" dirty="0"/>
              <a:t>$3 million grant </a:t>
            </a:r>
            <a:r>
              <a:rPr lang="en-US" dirty="0"/>
              <a:t>from the EPA’s Gulf of Mexico Division’s Historically Underserved Farmer to Farmer Grants Program</a:t>
            </a:r>
          </a:p>
        </p:txBody>
      </p:sp>
    </p:spTree>
    <p:extLst>
      <p:ext uri="{BB962C8B-B14F-4D97-AF65-F5344CB8AC3E}">
        <p14:creationId xmlns:p14="http://schemas.microsoft.com/office/powerpoint/2010/main" val="1900306557"/>
      </p:ext>
    </p:extLst>
  </p:cSld>
  <p:clrMapOvr>
    <a:masterClrMapping/>
  </p:clrMapOvr>
</p:sld>
</file>

<file path=ppt/theme/theme1.xml><?xml version="1.0" encoding="utf-8"?>
<a:theme xmlns:a="http://schemas.openxmlformats.org/drawingml/2006/main" name="NACD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572</Words>
  <Application>Microsoft Office PowerPoint</Application>
  <PresentationFormat>On-screen Show (4:3)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NACD PPT template</vt:lpstr>
      <vt:lpstr>Custom Design</vt:lpstr>
      <vt:lpstr>PowerPoint Presentation</vt:lpstr>
      <vt:lpstr>What Does NACD Do?</vt:lpstr>
      <vt:lpstr>Friends of NACD District Grants</vt:lpstr>
      <vt:lpstr>Urban Ag Conservation Grants</vt:lpstr>
      <vt:lpstr>Technical Assistance Grants</vt:lpstr>
      <vt:lpstr>PowerPoint Presentation</vt:lpstr>
      <vt:lpstr>PowerPoint Presentation</vt:lpstr>
      <vt:lpstr>NACD Programming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Vaitkus</dc:creator>
  <cp:lastModifiedBy>Candice Abinanti</cp:lastModifiedBy>
  <cp:revision>120</cp:revision>
  <cp:lastPrinted>2021-07-09T21:01:55Z</cp:lastPrinted>
  <dcterms:created xsi:type="dcterms:W3CDTF">2019-07-26T19:07:31Z</dcterms:created>
  <dcterms:modified xsi:type="dcterms:W3CDTF">2022-10-31T14:41:46Z</dcterms:modified>
</cp:coreProperties>
</file>