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9879-768D-7A08-13EE-E11DF0A68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70E1F-F07D-FE66-5979-A93733DDA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7E30-5C29-B5F9-1B67-68A07120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50B01-AE15-D851-A23C-076E8AE8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49F4D-5C9E-9D5C-12A6-CB9A6700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2B6C7-B645-5839-562D-A3639A50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0CE38-93F2-6575-F79F-F5E27B91A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BF89-3385-0295-2622-2A706935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EBB56-4C6B-060A-4F92-E1B4EFD9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6654-7B76-F2AA-35AA-9DAD5716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8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F49AE-F9FE-B14E-5FC3-24C47F6A3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3E219-2753-C73A-69A0-E91DD2242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9745-7273-B984-E1B8-CF30D1EE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079D-961C-DA55-BB96-7E61C2A6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31BB9-6DCA-9EC6-F63C-05B61209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EF3C-63DE-1B03-92C2-2EAE4469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75B7C-66E8-86CB-71F4-544991D46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4B277-53EF-D419-0FC4-8AE8E797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FB85D-608A-F858-10C9-A08ECD52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B28BC-3B18-A244-546F-AFA42C55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26A51-AC78-1CDC-905C-1E6C59D35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35BBD-B21B-3119-A70C-0C69AB82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FB4BB-C035-2403-A0D3-499CCFE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950F2-C1F0-24BC-F10A-13F9E753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79057-285C-A5B6-DA45-7C1B7517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A3B0-B99E-E0A4-A2DD-90B68DC0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3AF8A-D6B1-C151-3F5B-3B52B4C25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69287-4CC0-9F08-DF15-226F544CA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98235-9BFC-F874-FA9A-94E1DCF9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EA2A1-F02D-2829-EC14-D4F743AD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CA465-5E8B-1B84-74A6-242365C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0462-59D2-7CAE-27F0-E7AE2612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8A0D-FE38-6374-58B0-B9B009C2B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47F4D-EE70-2B83-EAC6-CF3222CB3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9BF2F-337A-6F2E-2B81-53448F54E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D5014-AED6-1561-E2A8-0F6D66314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57B6D-0AE0-8FB2-C13A-A6ACD635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A1981-325A-D404-21CA-EBF92C6E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4F034-45A0-7B29-982D-8FE92894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BCCA-A029-AB3E-2598-BA526ACA2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35AD3-4A75-A4D3-8EC4-9A21151F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60A94-597D-33DF-4491-679A0EED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6A436-73D1-901A-EA88-F08DD83E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1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8144E-A130-522F-0C86-529EC25F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44E48-FB4E-1CDA-D180-222BE082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98CE2-2B97-BDF1-09BF-FD1A6F34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7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7786-600B-2F00-EB92-072E93A1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034ED-55AD-FAA4-D6DF-C32923684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482CF-12E8-5CDE-F37E-8FF779102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B4AFD-41E5-61B8-32B5-5D56392F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9D7D8-3B58-80F3-3225-773691C3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6995B-6B9C-A459-02D5-EFAFCA6F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1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070E-A7B1-BEC8-FC3B-92EE3793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A476A-7D0E-7247-EA73-FFC47A0A4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610EE-E638-BE58-7CCC-863B4A5A2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5386-D845-5821-D489-FCE14C7C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7E475-0B64-D5CA-A73B-E8D30ED3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3E484-7E82-C000-6E79-30271729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9CDEE-D9EA-E870-C8D2-2BECF9C9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FB532-8925-99B7-8B19-FE7700C52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55A88-BC12-331C-4BA5-72F1B6290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4663A-6903-1F4F-9F62-6349F34F5A2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D09D7-9F69-4216-06F9-7F5D3DA24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40E4F-EEF6-E1FE-CF15-E41F13738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BCCA-15A7-204E-A5D1-22BE03647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6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D066E-E378-4DBD-B36D-2F26F935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BC259C-77B4-BF55-606D-C1FE610C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7" y="-104292"/>
            <a:ext cx="12569834" cy="70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F5DD277-EB08-216D-A3C6-9C5C08D6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347" y="-134904"/>
            <a:ext cx="12678736" cy="71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9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F4B8FD-07B2-7C42-8B13-BA5F67C4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268321"/>
            <a:ext cx="11237976" cy="63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0A2B7E4-784F-6BB9-22BE-C59EE165B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699" y="-210422"/>
            <a:ext cx="12947397" cy="72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7B5681E-D108-21FB-7A31-302A7310C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58" y="-99608"/>
            <a:ext cx="12553171" cy="70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275CF5A-081E-95A3-CED8-FD24BFC4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1" y="-47750"/>
            <a:ext cx="12368682" cy="69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D0CA816-3242-A057-CB06-B8C20DAF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89" y="-149411"/>
            <a:ext cx="12902269" cy="72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8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 County SWCD</dc:creator>
  <cp:lastModifiedBy>Tyus, Meleiah - NRCS-CD, Hernando, MS</cp:lastModifiedBy>
  <cp:revision>4</cp:revision>
  <dcterms:created xsi:type="dcterms:W3CDTF">2022-11-04T01:26:33Z</dcterms:created>
  <dcterms:modified xsi:type="dcterms:W3CDTF">2023-01-23T16:30:49Z</dcterms:modified>
</cp:coreProperties>
</file>