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nva Sans" panose="020B0604020202020204" charset="0"/>
      <p:regular r:id="rId26"/>
    </p:embeddedFont>
    <p:embeddedFont>
      <p:font typeface="Canva Sans Bold" panose="020B0604020202020204" charset="0"/>
      <p:regular r:id="rId27"/>
    </p:embeddedFont>
    <p:embeddedFont>
      <p:font typeface="Knockout Sumo" panose="020B0604020202020204" charset="0"/>
      <p:regular r:id="rId28"/>
    </p:embeddedFont>
    <p:embeddedFont>
      <p:font typeface="Knockout Sumo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5" autoAdjust="0"/>
    <p:restoredTop sz="94622" autoAdjust="0"/>
  </p:normalViewPr>
  <p:slideViewPr>
    <p:cSldViewPr>
      <p:cViewPr varScale="1">
        <p:scale>
          <a:sx n="48" d="100"/>
          <a:sy n="48" d="100"/>
        </p:scale>
        <p:origin x="2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363" y="1726247"/>
            <a:ext cx="16230600" cy="6762750"/>
          </a:xfrm>
          <a:custGeom>
            <a:avLst/>
            <a:gdLst/>
            <a:ahLst/>
            <a:cxnLst/>
            <a:rect l="l" t="t" r="r" b="b"/>
            <a:pathLst>
              <a:path w="16230600" h="6762750">
                <a:moveTo>
                  <a:pt x="0" y="0"/>
                </a:moveTo>
                <a:lnTo>
                  <a:pt x="16230600" y="0"/>
                </a:lnTo>
                <a:lnTo>
                  <a:pt x="16230600" y="6762750"/>
                </a:lnTo>
                <a:lnTo>
                  <a:pt x="0" y="676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1134" y="159703"/>
            <a:ext cx="937282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Knockout Sumo"/>
              </a:rPr>
              <a:t>MS Share Fair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233C7-B6BD-4906-CE84-14422AD96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702" r="2917" b="13042"/>
          <a:stretch/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9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6900" y="4690787"/>
            <a:ext cx="6226017" cy="5230025"/>
          </a:xfrm>
          <a:custGeom>
            <a:avLst/>
            <a:gdLst/>
            <a:ahLst/>
            <a:cxnLst/>
            <a:rect l="l" t="t" r="r" b="b"/>
            <a:pathLst>
              <a:path w="6226017" h="5230025">
                <a:moveTo>
                  <a:pt x="0" y="0"/>
                </a:moveTo>
                <a:lnTo>
                  <a:pt x="6226017" y="0"/>
                </a:lnTo>
                <a:lnTo>
                  <a:pt x="6226017" y="5230025"/>
                </a:lnTo>
                <a:lnTo>
                  <a:pt x="0" y="52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1" r="-60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93491" y="521964"/>
            <a:ext cx="5087877" cy="6783836"/>
          </a:xfrm>
          <a:custGeom>
            <a:avLst/>
            <a:gdLst/>
            <a:ahLst/>
            <a:cxnLst/>
            <a:rect l="l" t="t" r="r" b="b"/>
            <a:pathLst>
              <a:path w="5087877" h="6783836">
                <a:moveTo>
                  <a:pt x="0" y="0"/>
                </a:moveTo>
                <a:lnTo>
                  <a:pt x="5087876" y="0"/>
                </a:lnTo>
                <a:lnTo>
                  <a:pt x="5087876" y="6783836"/>
                </a:lnTo>
                <a:lnTo>
                  <a:pt x="0" y="678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34487" y="1178937"/>
            <a:ext cx="8677100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Involves a lot of folks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Board of Supervisors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City Council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8534" y="-133350"/>
            <a:ext cx="9507880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Canva Sans Bold"/>
              </a:rPr>
              <a:t>ADDED BENIFITS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92322" y="3490167"/>
            <a:ext cx="6200574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Vo-tech boys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built it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Park managers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 &amp;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 Volunteers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help monitor 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90877" y="7758431"/>
            <a:ext cx="6097123" cy="190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Canva Sans Bold"/>
              </a:rPr>
              <a:t>Reaches Adults too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4826" y="321610"/>
            <a:ext cx="14578348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Canva Sans Bold"/>
              </a:rPr>
              <a:t>Details of Nature Nook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697088" y="1888154"/>
            <a:ext cx="13002295" cy="2708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dirty="0"/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Total Cost : </a:t>
            </a:r>
            <a:r>
              <a:rPr lang="en-US" sz="5199" dirty="0" err="1">
                <a:solidFill>
                  <a:srgbClr val="000000"/>
                </a:solidFill>
                <a:latin typeface="Canva Sans Bold"/>
              </a:rPr>
              <a:t>approx</a:t>
            </a:r>
            <a:r>
              <a:rPr lang="en-US" sz="5199" dirty="0">
                <a:solidFill>
                  <a:srgbClr val="000000"/>
                </a:solidFill>
                <a:latin typeface="Canva Sans Bold"/>
              </a:rPr>
              <a:t> 1K each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( Wood, shingles, plexiglass)</a:t>
            </a:r>
          </a:p>
          <a:p>
            <a:pPr algn="ctr">
              <a:lnSpc>
                <a:spcPts val="7279"/>
              </a:lnSpc>
            </a:pPr>
            <a:endParaRPr lang="en-US" sz="3200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We used posters and information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we already had in the office or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Downloaded material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to laminate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We check it weekly and make sure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our phone # is posted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if problems arise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16438" y="2483132"/>
            <a:ext cx="5276701" cy="7138575"/>
          </a:xfrm>
          <a:custGeom>
            <a:avLst/>
            <a:gdLst/>
            <a:ahLst/>
            <a:cxnLst/>
            <a:rect l="l" t="t" r="r" b="b"/>
            <a:pathLst>
              <a:path w="5276701" h="7138575">
                <a:moveTo>
                  <a:pt x="0" y="0"/>
                </a:moveTo>
                <a:lnTo>
                  <a:pt x="5276701" y="0"/>
                </a:lnTo>
                <a:lnTo>
                  <a:pt x="5276701" y="7138575"/>
                </a:lnTo>
                <a:lnTo>
                  <a:pt x="0" y="713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3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5257">
            <a:off x="448265" y="3478773"/>
            <a:ext cx="7796212" cy="6036573"/>
          </a:xfrm>
          <a:custGeom>
            <a:avLst/>
            <a:gdLst/>
            <a:ahLst/>
            <a:cxnLst/>
            <a:rect l="l" t="t" r="r" b="b"/>
            <a:pathLst>
              <a:path w="7796212" h="6036573">
                <a:moveTo>
                  <a:pt x="0" y="0"/>
                </a:moveTo>
                <a:lnTo>
                  <a:pt x="7796212" y="0"/>
                </a:lnTo>
                <a:lnTo>
                  <a:pt x="7796212" y="6036573"/>
                </a:lnTo>
                <a:lnTo>
                  <a:pt x="0" y="603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69" t="-8299" r="-5140" b="-60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046770">
            <a:off x="10663305" y="2400193"/>
            <a:ext cx="5696160" cy="8193733"/>
          </a:xfrm>
          <a:custGeom>
            <a:avLst/>
            <a:gdLst/>
            <a:ahLst/>
            <a:cxnLst/>
            <a:rect l="l" t="t" r="r" b="b"/>
            <a:pathLst>
              <a:path w="5696160" h="8193733">
                <a:moveTo>
                  <a:pt x="0" y="0"/>
                </a:moveTo>
                <a:lnTo>
                  <a:pt x="5696161" y="0"/>
                </a:lnTo>
                <a:lnTo>
                  <a:pt x="5696161" y="8193733"/>
                </a:lnTo>
                <a:lnTo>
                  <a:pt x="0" y="8193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84" t="-2740" r="-5913" b="-27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93940" y="136735"/>
            <a:ext cx="18304504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You can purchase posters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These are from PULSE DESIGN NATURE SERIES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www.pulsedesign.com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7907" y="2824002"/>
            <a:ext cx="3440300" cy="6046330"/>
          </a:xfrm>
          <a:custGeom>
            <a:avLst/>
            <a:gdLst/>
            <a:ahLst/>
            <a:cxnLst/>
            <a:rect l="l" t="t" r="r" b="b"/>
            <a:pathLst>
              <a:path w="3440300" h="6046330">
                <a:moveTo>
                  <a:pt x="0" y="0"/>
                </a:moveTo>
                <a:lnTo>
                  <a:pt x="3440300" y="0"/>
                </a:lnTo>
                <a:lnTo>
                  <a:pt x="3440300" y="6046330"/>
                </a:lnTo>
                <a:lnTo>
                  <a:pt x="0" y="6046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195" r="-223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22841" y="2495389"/>
            <a:ext cx="4568870" cy="6822266"/>
          </a:xfrm>
          <a:custGeom>
            <a:avLst/>
            <a:gdLst/>
            <a:ahLst/>
            <a:cxnLst/>
            <a:rect l="l" t="t" r="r" b="b"/>
            <a:pathLst>
              <a:path w="4568870" h="6822266">
                <a:moveTo>
                  <a:pt x="0" y="0"/>
                </a:moveTo>
                <a:lnTo>
                  <a:pt x="4568870" y="0"/>
                </a:lnTo>
                <a:lnTo>
                  <a:pt x="4568870" y="6822266"/>
                </a:lnTo>
                <a:lnTo>
                  <a:pt x="0" y="6822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46344" y="5143500"/>
            <a:ext cx="4889089" cy="2933453"/>
          </a:xfrm>
          <a:custGeom>
            <a:avLst/>
            <a:gdLst/>
            <a:ahLst/>
            <a:cxnLst/>
            <a:rect l="l" t="t" r="r" b="b"/>
            <a:pathLst>
              <a:path w="4889089" h="2933453">
                <a:moveTo>
                  <a:pt x="0" y="0"/>
                </a:moveTo>
                <a:lnTo>
                  <a:pt x="4889089" y="0"/>
                </a:lnTo>
                <a:lnTo>
                  <a:pt x="4889089" y="2933453"/>
                </a:lnTo>
                <a:lnTo>
                  <a:pt x="0" y="2933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00321" y="1235011"/>
            <a:ext cx="3781135" cy="2520756"/>
          </a:xfrm>
          <a:custGeom>
            <a:avLst/>
            <a:gdLst/>
            <a:ahLst/>
            <a:cxnLst/>
            <a:rect l="l" t="t" r="r" b="b"/>
            <a:pathLst>
              <a:path w="3781135" h="2520756">
                <a:moveTo>
                  <a:pt x="0" y="0"/>
                </a:moveTo>
                <a:lnTo>
                  <a:pt x="3781135" y="0"/>
                </a:lnTo>
                <a:lnTo>
                  <a:pt x="3781135" y="2520756"/>
                </a:lnTo>
                <a:lnTo>
                  <a:pt x="0" y="2520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281876"/>
            <a:ext cx="125279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Other options to add: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Box for materials to handout &amp; Tree ID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76" y="596949"/>
            <a:ext cx="14390265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We used hanging folders and boxes.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658666" y="237897"/>
            <a:ext cx="2909087" cy="4905603"/>
          </a:xfrm>
          <a:custGeom>
            <a:avLst/>
            <a:gdLst/>
            <a:ahLst/>
            <a:cxnLst/>
            <a:rect l="l" t="t" r="r" b="b"/>
            <a:pathLst>
              <a:path w="2909087" h="4905603">
                <a:moveTo>
                  <a:pt x="0" y="0"/>
                </a:moveTo>
                <a:lnTo>
                  <a:pt x="2909087" y="0"/>
                </a:lnTo>
                <a:lnTo>
                  <a:pt x="2909087" y="4905603"/>
                </a:lnTo>
                <a:lnTo>
                  <a:pt x="0" y="490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64340" y="5652400"/>
            <a:ext cx="3097739" cy="4130319"/>
          </a:xfrm>
          <a:custGeom>
            <a:avLst/>
            <a:gdLst/>
            <a:ahLst/>
            <a:cxnLst/>
            <a:rect l="l" t="t" r="r" b="b"/>
            <a:pathLst>
              <a:path w="3097739" h="4130319">
                <a:moveTo>
                  <a:pt x="0" y="0"/>
                </a:moveTo>
                <a:lnTo>
                  <a:pt x="3097739" y="0"/>
                </a:lnTo>
                <a:lnTo>
                  <a:pt x="3097739" y="4130319"/>
                </a:lnTo>
                <a:lnTo>
                  <a:pt x="0" y="4130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6942" y="1445812"/>
            <a:ext cx="3965654" cy="4206587"/>
          </a:xfrm>
          <a:custGeom>
            <a:avLst/>
            <a:gdLst/>
            <a:ahLst/>
            <a:cxnLst/>
            <a:rect l="l" t="t" r="r" b="b"/>
            <a:pathLst>
              <a:path w="3965654" h="4206587">
                <a:moveTo>
                  <a:pt x="0" y="0"/>
                </a:moveTo>
                <a:lnTo>
                  <a:pt x="3965654" y="0"/>
                </a:lnTo>
                <a:lnTo>
                  <a:pt x="3965654" y="4206588"/>
                </a:lnTo>
                <a:lnTo>
                  <a:pt x="0" y="4206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6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14293" y="2071756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287754" y="5652400"/>
            <a:ext cx="3695091" cy="4634600"/>
          </a:xfrm>
          <a:custGeom>
            <a:avLst/>
            <a:gdLst/>
            <a:ahLst/>
            <a:cxnLst/>
            <a:rect l="l" t="t" r="r" b="b"/>
            <a:pathLst>
              <a:path w="3695091" h="4634600">
                <a:moveTo>
                  <a:pt x="0" y="0"/>
                </a:moveTo>
                <a:lnTo>
                  <a:pt x="3695091" y="0"/>
                </a:lnTo>
                <a:lnTo>
                  <a:pt x="3695091" y="4634600"/>
                </a:lnTo>
                <a:lnTo>
                  <a:pt x="0" y="4634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6942" y="6330160"/>
            <a:ext cx="2324335" cy="3099114"/>
          </a:xfrm>
          <a:custGeom>
            <a:avLst/>
            <a:gdLst/>
            <a:ahLst/>
            <a:cxnLst/>
            <a:rect l="l" t="t" r="r" b="b"/>
            <a:pathLst>
              <a:path w="2324335" h="3099114">
                <a:moveTo>
                  <a:pt x="0" y="0"/>
                </a:moveTo>
                <a:lnTo>
                  <a:pt x="2324335" y="0"/>
                </a:lnTo>
                <a:lnTo>
                  <a:pt x="2324335" y="3099114"/>
                </a:lnTo>
                <a:lnTo>
                  <a:pt x="0" y="3099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151097">
            <a:off x="743385" y="6806809"/>
            <a:ext cx="3360573" cy="2871755"/>
          </a:xfrm>
          <a:custGeom>
            <a:avLst/>
            <a:gdLst/>
            <a:ahLst/>
            <a:cxnLst/>
            <a:rect l="l" t="t" r="r" b="b"/>
            <a:pathLst>
              <a:path w="3360573" h="2871755">
                <a:moveTo>
                  <a:pt x="0" y="0"/>
                </a:moveTo>
                <a:lnTo>
                  <a:pt x="3360573" y="0"/>
                </a:lnTo>
                <a:lnTo>
                  <a:pt x="3360573" y="2871755"/>
                </a:lnTo>
                <a:lnTo>
                  <a:pt x="0" y="2871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69" r="-69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1053">
            <a:off x="5008126" y="2153500"/>
            <a:ext cx="12500597" cy="7743603"/>
          </a:xfrm>
          <a:custGeom>
            <a:avLst/>
            <a:gdLst/>
            <a:ahLst/>
            <a:cxnLst/>
            <a:rect l="l" t="t" r="r" b="b"/>
            <a:pathLst>
              <a:path w="12500597" h="7743603">
                <a:moveTo>
                  <a:pt x="0" y="0"/>
                </a:moveTo>
                <a:lnTo>
                  <a:pt x="12500596" y="0"/>
                </a:lnTo>
                <a:lnTo>
                  <a:pt x="12500596" y="7743603"/>
                </a:lnTo>
                <a:lnTo>
                  <a:pt x="0" y="7743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069" r="-4267" b="-22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953044">
            <a:off x="4785438" y="4639328"/>
            <a:ext cx="2955924" cy="1335211"/>
          </a:xfrm>
          <a:custGeom>
            <a:avLst/>
            <a:gdLst/>
            <a:ahLst/>
            <a:cxnLst/>
            <a:rect l="l" t="t" r="r" b="b"/>
            <a:pathLst>
              <a:path w="2955924" h="1335211">
                <a:moveTo>
                  <a:pt x="0" y="0"/>
                </a:moveTo>
                <a:lnTo>
                  <a:pt x="2955923" y="0"/>
                </a:lnTo>
                <a:lnTo>
                  <a:pt x="2955923" y="1335211"/>
                </a:lnTo>
                <a:lnTo>
                  <a:pt x="0" y="1335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467580">
            <a:off x="14460474" y="3477644"/>
            <a:ext cx="2669936" cy="1206029"/>
          </a:xfrm>
          <a:custGeom>
            <a:avLst/>
            <a:gdLst/>
            <a:ahLst/>
            <a:cxnLst/>
            <a:rect l="l" t="t" r="r" b="b"/>
            <a:pathLst>
              <a:path w="2669936" h="1206029">
                <a:moveTo>
                  <a:pt x="0" y="0"/>
                </a:moveTo>
                <a:lnTo>
                  <a:pt x="2669936" y="0"/>
                </a:lnTo>
                <a:lnTo>
                  <a:pt x="2669936" y="1206029"/>
                </a:lnTo>
                <a:lnTo>
                  <a:pt x="0" y="12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32587">
            <a:off x="946733" y="1914663"/>
            <a:ext cx="3689698" cy="4234836"/>
          </a:xfrm>
          <a:custGeom>
            <a:avLst/>
            <a:gdLst/>
            <a:ahLst/>
            <a:cxnLst/>
            <a:rect l="l" t="t" r="r" b="b"/>
            <a:pathLst>
              <a:path w="3689698" h="4234836">
                <a:moveTo>
                  <a:pt x="0" y="0"/>
                </a:moveTo>
                <a:lnTo>
                  <a:pt x="3689698" y="0"/>
                </a:lnTo>
                <a:lnTo>
                  <a:pt x="3689698" y="4234835"/>
                </a:lnTo>
                <a:lnTo>
                  <a:pt x="0" y="4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959" b="-6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91582" y="125809"/>
            <a:ext cx="13547427" cy="1418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6"/>
              </a:lnSpc>
            </a:pPr>
            <a:r>
              <a:rPr lang="en-US" sz="4069">
                <a:solidFill>
                  <a:srgbClr val="000000"/>
                </a:solidFill>
                <a:latin typeface="Canva Sans Bold"/>
              </a:rPr>
              <a:t>We also make sure to add something interactive &amp; something to take home ( craft idea/ handout)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1" y="427758"/>
            <a:ext cx="11031076" cy="283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Canva Sans Bold"/>
              </a:rPr>
              <a:t>Topics we have chosen:</a:t>
            </a:r>
          </a:p>
          <a:p>
            <a:pPr algn="ctr">
              <a:lnSpc>
                <a:spcPts val="12880"/>
              </a:lnSpc>
            </a:pPr>
            <a:endParaRPr lang="en-US" sz="7200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6058" y="2432781"/>
            <a:ext cx="9011245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The Buzz on Bees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Tremendous Trees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Creepy Crawlies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Wonders of Water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From Farm to Table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Flowers/ Fruits &amp;Veggies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77338" y="2432781"/>
            <a:ext cx="8910266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Endangered Animals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Birds of MS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Wildlife of MS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Nature Scavenger Hunt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Pollution &amp; 3 R’s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The Dirt on Dirt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5951">
            <a:off x="807135" y="4670815"/>
            <a:ext cx="3675799" cy="3738709"/>
          </a:xfrm>
          <a:custGeom>
            <a:avLst/>
            <a:gdLst/>
            <a:ahLst/>
            <a:cxnLst/>
            <a:rect l="l" t="t" r="r" b="b"/>
            <a:pathLst>
              <a:path w="3675799" h="3738709">
                <a:moveTo>
                  <a:pt x="0" y="0"/>
                </a:moveTo>
                <a:lnTo>
                  <a:pt x="3675799" y="0"/>
                </a:lnTo>
                <a:lnTo>
                  <a:pt x="3675799" y="3738709"/>
                </a:lnTo>
                <a:lnTo>
                  <a:pt x="0" y="3738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0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0019">
            <a:off x="11827399" y="4815838"/>
            <a:ext cx="5411751" cy="4058813"/>
          </a:xfrm>
          <a:custGeom>
            <a:avLst/>
            <a:gdLst/>
            <a:ahLst/>
            <a:cxnLst/>
            <a:rect l="l" t="t" r="r" b="b"/>
            <a:pathLst>
              <a:path w="5411751" h="4058813">
                <a:moveTo>
                  <a:pt x="0" y="0"/>
                </a:moveTo>
                <a:lnTo>
                  <a:pt x="5411751" y="0"/>
                </a:lnTo>
                <a:lnTo>
                  <a:pt x="5411751" y="4058813"/>
                </a:lnTo>
                <a:lnTo>
                  <a:pt x="0" y="4058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23043" y="4090362"/>
            <a:ext cx="4701123" cy="3659440"/>
          </a:xfrm>
          <a:custGeom>
            <a:avLst/>
            <a:gdLst/>
            <a:ahLst/>
            <a:cxnLst/>
            <a:rect l="l" t="t" r="r" b="b"/>
            <a:pathLst>
              <a:path w="4701123" h="3659440">
                <a:moveTo>
                  <a:pt x="0" y="0"/>
                </a:moveTo>
                <a:lnTo>
                  <a:pt x="4701123" y="0"/>
                </a:lnTo>
                <a:lnTo>
                  <a:pt x="4701123" y="3659440"/>
                </a:lnTo>
                <a:lnTo>
                  <a:pt x="0" y="365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4" r="-18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21966" y="401332"/>
            <a:ext cx="15099506" cy="294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Canva Sans Bold"/>
              </a:rPr>
              <a:t>We rotate each program each month so 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Canva Sans Bold"/>
              </a:rPr>
              <a:t>12 topics are needed for a year.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Canva Sans Bold"/>
              </a:rPr>
              <a:t>Next year we may change it out more often!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67218" y="8305165"/>
            <a:ext cx="901277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And don’t forget to add  contact information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4280" y="1833312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40102" y="1779780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28657" y="213236"/>
            <a:ext cx="14230685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Canva Sans Bold"/>
              </a:rPr>
              <a:t>Very Effective Project!!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872" y="0"/>
            <a:ext cx="16230600" cy="14085290"/>
          </a:xfrm>
          <a:custGeom>
            <a:avLst/>
            <a:gdLst/>
            <a:ahLst/>
            <a:cxnLst/>
            <a:rect l="l" t="t" r="r" b="b"/>
            <a:pathLst>
              <a:path w="16230600" h="14085290">
                <a:moveTo>
                  <a:pt x="0" y="0"/>
                </a:moveTo>
                <a:lnTo>
                  <a:pt x="16230600" y="0"/>
                </a:lnTo>
                <a:lnTo>
                  <a:pt x="16230600" y="14085290"/>
                </a:lnTo>
                <a:lnTo>
                  <a:pt x="0" y="140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4" r="-984" b="-174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D9D4C-D5A5-BFA3-7965-9FEFFC0AD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3134" r="2917" b="13134"/>
          <a:stretch/>
        </p:blipFill>
        <p:spPr>
          <a:xfrm>
            <a:off x="-1" y="10391"/>
            <a:ext cx="18277955" cy="102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2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31332" y="5143500"/>
            <a:ext cx="4414253" cy="5143500"/>
          </a:xfrm>
          <a:custGeom>
            <a:avLst/>
            <a:gdLst/>
            <a:ahLst/>
            <a:cxnLst/>
            <a:rect l="l" t="t" r="r" b="b"/>
            <a:pathLst>
              <a:path w="4414253" h="5143500">
                <a:moveTo>
                  <a:pt x="0" y="0"/>
                </a:moveTo>
                <a:lnTo>
                  <a:pt x="4414253" y="0"/>
                </a:lnTo>
                <a:lnTo>
                  <a:pt x="441425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8444" y="5143500"/>
            <a:ext cx="4707038" cy="6276051"/>
          </a:xfrm>
          <a:custGeom>
            <a:avLst/>
            <a:gdLst/>
            <a:ahLst/>
            <a:cxnLst/>
            <a:rect l="l" t="t" r="r" b="b"/>
            <a:pathLst>
              <a:path w="4707038" h="6276051">
                <a:moveTo>
                  <a:pt x="0" y="0"/>
                </a:moveTo>
                <a:lnTo>
                  <a:pt x="4707038" y="0"/>
                </a:lnTo>
                <a:lnTo>
                  <a:pt x="4707038" y="6276051"/>
                </a:lnTo>
                <a:lnTo>
                  <a:pt x="0" y="627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27895" y="864862"/>
            <a:ext cx="5231405" cy="3923553"/>
          </a:xfrm>
          <a:custGeom>
            <a:avLst/>
            <a:gdLst/>
            <a:ahLst/>
            <a:cxnLst/>
            <a:rect l="l" t="t" r="r" b="b"/>
            <a:pathLst>
              <a:path w="5231405" h="3923553">
                <a:moveTo>
                  <a:pt x="0" y="0"/>
                </a:moveTo>
                <a:lnTo>
                  <a:pt x="5231405" y="0"/>
                </a:lnTo>
                <a:lnTo>
                  <a:pt x="5231405" y="3923554"/>
                </a:lnTo>
                <a:lnTo>
                  <a:pt x="0" y="3923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1159" y="1028700"/>
            <a:ext cx="4572877" cy="3429658"/>
          </a:xfrm>
          <a:custGeom>
            <a:avLst/>
            <a:gdLst/>
            <a:ahLst/>
            <a:cxnLst/>
            <a:rect l="l" t="t" r="r" b="b"/>
            <a:pathLst>
              <a:path w="4572877" h="3429658">
                <a:moveTo>
                  <a:pt x="0" y="0"/>
                </a:moveTo>
                <a:lnTo>
                  <a:pt x="4572877" y="0"/>
                </a:lnTo>
                <a:lnTo>
                  <a:pt x="4572877" y="3429658"/>
                </a:lnTo>
                <a:lnTo>
                  <a:pt x="0" y="3429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27895" y="5862917"/>
            <a:ext cx="5898777" cy="4424083"/>
          </a:xfrm>
          <a:custGeom>
            <a:avLst/>
            <a:gdLst/>
            <a:ahLst/>
            <a:cxnLst/>
            <a:rect l="l" t="t" r="r" b="b"/>
            <a:pathLst>
              <a:path w="5898777" h="4424083">
                <a:moveTo>
                  <a:pt x="0" y="0"/>
                </a:moveTo>
                <a:lnTo>
                  <a:pt x="5898778" y="0"/>
                </a:lnTo>
                <a:lnTo>
                  <a:pt x="5898778" y="4424083"/>
                </a:lnTo>
                <a:lnTo>
                  <a:pt x="0" y="4424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45482" y="316370"/>
            <a:ext cx="5978073" cy="455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Canva Sans Bold"/>
              </a:rPr>
              <a:t>We  all  already reach out to </a:t>
            </a: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Canva Sans Bold"/>
              </a:rPr>
              <a:t>Schools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10667"/>
            <a:ext cx="8824163" cy="6066096"/>
          </a:xfrm>
          <a:custGeom>
            <a:avLst/>
            <a:gdLst/>
            <a:ahLst/>
            <a:cxnLst/>
            <a:rect l="l" t="t" r="r" b="b"/>
            <a:pathLst>
              <a:path w="8824163" h="6066096">
                <a:moveTo>
                  <a:pt x="0" y="0"/>
                </a:moveTo>
                <a:lnTo>
                  <a:pt x="8824163" y="0"/>
                </a:lnTo>
                <a:lnTo>
                  <a:pt x="8824163" y="6066096"/>
                </a:lnTo>
                <a:lnTo>
                  <a:pt x="0" y="6066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64" r="-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44000" y="1396367"/>
            <a:ext cx="8992355" cy="57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7"/>
              </a:lnSpc>
            </a:pPr>
            <a:r>
              <a:rPr lang="en-US" sz="6555">
                <a:solidFill>
                  <a:srgbClr val="000000"/>
                </a:solidFill>
                <a:latin typeface="Canva Sans Bold"/>
              </a:rPr>
              <a:t>Needed a way to reach more of the community with our conservation message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1888" y="137755"/>
            <a:ext cx="8863280" cy="10011490"/>
          </a:xfrm>
          <a:custGeom>
            <a:avLst/>
            <a:gdLst/>
            <a:ahLst/>
            <a:cxnLst/>
            <a:rect l="l" t="t" r="r" b="b"/>
            <a:pathLst>
              <a:path w="8863280" h="10011490">
                <a:moveTo>
                  <a:pt x="0" y="0"/>
                </a:moveTo>
                <a:lnTo>
                  <a:pt x="8863280" y="0"/>
                </a:lnTo>
                <a:lnTo>
                  <a:pt x="8863280" y="10011490"/>
                </a:lnTo>
                <a:lnTo>
                  <a:pt x="0" y="1001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4" b="-1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5866" y="1318848"/>
            <a:ext cx="8046022" cy="612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0000"/>
                </a:solidFill>
                <a:latin typeface="Knockout Sumo Bold"/>
              </a:rPr>
              <a:t> Interactive Kiosk</a:t>
            </a:r>
          </a:p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0000"/>
                </a:solidFill>
                <a:latin typeface="Canva Sans Bold"/>
              </a:rPr>
              <a:t>at area </a:t>
            </a:r>
          </a:p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0000"/>
                </a:solidFill>
                <a:latin typeface="Knockout Sumo Bold"/>
              </a:rPr>
              <a:t>Parks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99303" y="705171"/>
            <a:ext cx="5837632" cy="7916903"/>
          </a:xfrm>
          <a:custGeom>
            <a:avLst/>
            <a:gdLst/>
            <a:ahLst/>
            <a:cxnLst/>
            <a:rect l="l" t="t" r="r" b="b"/>
            <a:pathLst>
              <a:path w="5837632" h="7916903">
                <a:moveTo>
                  <a:pt x="0" y="0"/>
                </a:moveTo>
                <a:lnTo>
                  <a:pt x="5837633" y="0"/>
                </a:lnTo>
                <a:lnTo>
                  <a:pt x="5837633" y="7916903"/>
                </a:lnTo>
                <a:lnTo>
                  <a:pt x="0" y="7916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16" r="-597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97556" y="533721"/>
            <a:ext cx="11501747" cy="952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How?</a:t>
            </a:r>
          </a:p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0000"/>
                </a:solidFill>
                <a:latin typeface="Canva Sans Bold"/>
              </a:rPr>
              <a:t> 1st:</a:t>
            </a:r>
          </a:p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Canva Sans Bold"/>
              </a:rPr>
              <a:t>Meet with the Board of Supervisors &amp; City Council</a:t>
            </a:r>
          </a:p>
          <a:p>
            <a:pPr algn="ctr">
              <a:lnSpc>
                <a:spcPts val="8540"/>
              </a:lnSpc>
            </a:pPr>
            <a:endParaRPr lang="en-US" sz="610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latin typeface="Canva Sans Bold"/>
              </a:rPr>
              <a:t>2nd:</a:t>
            </a:r>
          </a:p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Canva Sans Bold"/>
              </a:rPr>
              <a:t>Give detailed plan &amp; handout</a:t>
            </a:r>
          </a:p>
          <a:p>
            <a:pPr algn="ctr">
              <a:lnSpc>
                <a:spcPts val="9240"/>
              </a:lnSpc>
            </a:pPr>
            <a:endParaRPr lang="en-US" sz="6100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30921" y="975675"/>
            <a:ext cx="6109938" cy="8346343"/>
          </a:xfrm>
          <a:custGeom>
            <a:avLst/>
            <a:gdLst/>
            <a:ahLst/>
            <a:cxnLst/>
            <a:rect l="l" t="t" r="r" b="b"/>
            <a:pathLst>
              <a:path w="6109938" h="8346343">
                <a:moveTo>
                  <a:pt x="0" y="0"/>
                </a:moveTo>
                <a:lnTo>
                  <a:pt x="6109938" y="0"/>
                </a:lnTo>
                <a:lnTo>
                  <a:pt x="6109938" y="8346343"/>
                </a:lnTo>
                <a:lnTo>
                  <a:pt x="0" y="8346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39" b="-35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06684" y="6521681"/>
            <a:ext cx="3184831" cy="30733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-171450"/>
            <a:ext cx="11153464" cy="447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Canva Sans Bold"/>
              </a:rPr>
              <a:t>  3rd: Give them </a:t>
            </a:r>
          </a:p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Canva Sans Bold"/>
              </a:rPr>
              <a:t>a “ WHY”</a:t>
            </a:r>
          </a:p>
          <a:p>
            <a:pPr algn="ctr">
              <a:lnSpc>
                <a:spcPts val="11900"/>
              </a:lnSpc>
            </a:pPr>
            <a:endParaRPr lang="en-US" sz="850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61426" y="4841125"/>
            <a:ext cx="8727055" cy="761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972" lvl="1" indent="-525486" algn="ctr">
              <a:lnSpc>
                <a:spcPts val="6815"/>
              </a:lnSpc>
              <a:buFont typeface="Arial"/>
              <a:buChar char="•"/>
            </a:pPr>
            <a:r>
              <a:rPr lang="en-US" sz="4867">
                <a:solidFill>
                  <a:srgbClr val="000000"/>
                </a:solidFill>
                <a:latin typeface="Canva Sans"/>
              </a:rPr>
              <a:t>Science and the Natural   world are put on the back   burner in most schools</a:t>
            </a: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  <a:p>
            <a:pPr marL="1050972" lvl="1" indent="-525486" algn="ctr">
              <a:lnSpc>
                <a:spcPts val="6815"/>
              </a:lnSpc>
              <a:buFont typeface="Arial"/>
              <a:buChar char="•"/>
            </a:pPr>
            <a:r>
              <a:rPr lang="en-US" sz="4867">
                <a:solidFill>
                  <a:srgbClr val="000000"/>
                </a:solidFill>
                <a:latin typeface="Canva Sans"/>
              </a:rPr>
              <a:t>Language arts and Math are the focus</a:t>
            </a: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429"/>
              </a:lnSpc>
            </a:pPr>
            <a:endParaRPr lang="en-US" sz="4867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19462" y="3736106"/>
            <a:ext cx="7514540" cy="101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4"/>
              </a:lnSpc>
            </a:pPr>
            <a:r>
              <a:rPr lang="en-US" sz="5931">
                <a:solidFill>
                  <a:srgbClr val="000000"/>
                </a:solidFill>
                <a:latin typeface="Canva Sans Bold"/>
              </a:rPr>
              <a:t>At School: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9679" y="1717723"/>
            <a:ext cx="11208642" cy="8069379"/>
          </a:xfrm>
          <a:custGeom>
            <a:avLst/>
            <a:gdLst/>
            <a:ahLst/>
            <a:cxnLst/>
            <a:rect l="l" t="t" r="r" b="b"/>
            <a:pathLst>
              <a:path w="11208642" h="8069379">
                <a:moveTo>
                  <a:pt x="0" y="0"/>
                </a:moveTo>
                <a:lnTo>
                  <a:pt x="11208642" y="0"/>
                </a:lnTo>
                <a:lnTo>
                  <a:pt x="11208642" y="8069380"/>
                </a:lnTo>
                <a:lnTo>
                  <a:pt x="0" y="806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90596" y="537527"/>
            <a:ext cx="1731925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Kids are not experiencing nature much these days!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508" y="4076130"/>
            <a:ext cx="4273709" cy="5698279"/>
          </a:xfrm>
          <a:custGeom>
            <a:avLst/>
            <a:gdLst/>
            <a:ahLst/>
            <a:cxnLst/>
            <a:rect l="l" t="t" r="r" b="b"/>
            <a:pathLst>
              <a:path w="4273709" h="5698279">
                <a:moveTo>
                  <a:pt x="0" y="0"/>
                </a:moveTo>
                <a:lnTo>
                  <a:pt x="4273710" y="0"/>
                </a:lnTo>
                <a:lnTo>
                  <a:pt x="4273710" y="5698279"/>
                </a:lnTo>
                <a:lnTo>
                  <a:pt x="0" y="5698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3106" y="4076130"/>
            <a:ext cx="4449862" cy="5933150"/>
          </a:xfrm>
          <a:custGeom>
            <a:avLst/>
            <a:gdLst/>
            <a:ahLst/>
            <a:cxnLst/>
            <a:rect l="l" t="t" r="r" b="b"/>
            <a:pathLst>
              <a:path w="4449862" h="5933150">
                <a:moveTo>
                  <a:pt x="0" y="0"/>
                </a:moveTo>
                <a:lnTo>
                  <a:pt x="4449862" y="0"/>
                </a:lnTo>
                <a:lnTo>
                  <a:pt x="4449862" y="5933150"/>
                </a:lnTo>
                <a:lnTo>
                  <a:pt x="0" y="5933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345020" y="304635"/>
            <a:ext cx="18267988" cy="849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How Can  We help?</a:t>
            </a:r>
          </a:p>
          <a:p>
            <a:pPr algn="ctr">
              <a:lnSpc>
                <a:spcPts val="8444"/>
              </a:lnSpc>
              <a:spcBef>
                <a:spcPct val="0"/>
              </a:spcBef>
            </a:pPr>
            <a:endParaRPr lang="en-US" sz="6031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We bring nature to the kids!</a:t>
            </a:r>
          </a:p>
          <a:p>
            <a:pPr algn="ctr">
              <a:lnSpc>
                <a:spcPts val="8444"/>
              </a:lnSpc>
              <a:spcBef>
                <a:spcPct val="0"/>
              </a:spcBef>
            </a:pPr>
            <a:endParaRPr lang="en-US" sz="6031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   This increases their </a:t>
            </a:r>
          </a:p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chances to</a:t>
            </a:r>
          </a:p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 interact with </a:t>
            </a:r>
          </a:p>
          <a:p>
            <a:pPr algn="ctr">
              <a:lnSpc>
                <a:spcPts val="8444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Canva Sans Bold"/>
              </a:rPr>
              <a:t>Nature!</a:t>
            </a:r>
          </a:p>
        </p:txBody>
      </p:sp>
      <p:sp>
        <p:nvSpPr>
          <p:cNvPr id="5" name="AutoShape 5"/>
          <p:cNvSpPr/>
          <p:nvPr/>
        </p:nvSpPr>
        <p:spPr>
          <a:xfrm>
            <a:off x="1589305" y="1937157"/>
            <a:ext cx="14108731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326</Words>
  <Application>Microsoft Office PowerPoint</Application>
  <PresentationFormat>Custom</PresentationFormat>
  <Paragraphs>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Canva Sans Bold</vt:lpstr>
      <vt:lpstr>Knockout Sumo</vt:lpstr>
      <vt:lpstr>Canva Sans</vt:lpstr>
      <vt:lpstr>Knockout Sumo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Share Fair</dc:title>
  <dc:creator>Tyus, Meleiah - FPAC-NRCS, MS</dc:creator>
  <cp:lastModifiedBy>Tyus, Meleiah - FPAC-NRCS, MS</cp:lastModifiedBy>
  <cp:revision>3</cp:revision>
  <dcterms:created xsi:type="dcterms:W3CDTF">2006-08-16T00:00:00Z</dcterms:created>
  <dcterms:modified xsi:type="dcterms:W3CDTF">2023-12-14T21:19:50Z</dcterms:modified>
  <dc:identifier>DAFwH-enfTM</dc:identifier>
</cp:coreProperties>
</file>