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18288000" cy="10287000"/>
  <p:notesSz cx="18288000" cy="10287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816" y="6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8048624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3083130"/>
            <a:ext cx="8362950" cy="4648200"/>
          </a:xfrm>
          <a:custGeom>
            <a:avLst/>
            <a:gdLst/>
            <a:ahLst/>
            <a:cxnLst/>
            <a:rect l="l" t="t" r="r" b="b"/>
            <a:pathLst>
              <a:path w="8362950" h="4648200">
                <a:moveTo>
                  <a:pt x="0" y="0"/>
                </a:moveTo>
                <a:lnTo>
                  <a:pt x="8362949" y="0"/>
                </a:lnTo>
                <a:lnTo>
                  <a:pt x="8362949" y="4648199"/>
                </a:lnTo>
                <a:lnTo>
                  <a:pt x="0" y="4648199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41997" y="3492074"/>
            <a:ext cx="7141209" cy="5716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5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13537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1229610" y="6944548"/>
            <a:ext cx="990600" cy="990600"/>
          </a:xfrm>
          <a:custGeom>
            <a:avLst/>
            <a:gdLst/>
            <a:ahLst/>
            <a:cxnLst/>
            <a:rect l="l" t="t" r="r" b="b"/>
            <a:pathLst>
              <a:path w="990600" h="990600">
                <a:moveTo>
                  <a:pt x="495300" y="990600"/>
                </a:moveTo>
                <a:lnTo>
                  <a:pt x="0" y="495300"/>
                </a:lnTo>
                <a:lnTo>
                  <a:pt x="495300" y="0"/>
                </a:lnTo>
                <a:lnTo>
                  <a:pt x="495300" y="247650"/>
                </a:lnTo>
                <a:lnTo>
                  <a:pt x="990600" y="247650"/>
                </a:lnTo>
                <a:lnTo>
                  <a:pt x="990600" y="742950"/>
                </a:lnTo>
                <a:lnTo>
                  <a:pt x="495300" y="742950"/>
                </a:lnTo>
                <a:lnTo>
                  <a:pt x="495300" y="990600"/>
                </a:lnTo>
                <a:close/>
              </a:path>
            </a:pathLst>
          </a:custGeom>
          <a:solidFill>
            <a:srgbClr val="5D3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11354461" y="0"/>
            <a:ext cx="6933538" cy="102869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11964707" y="7081708"/>
            <a:ext cx="9524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12455245" y="7515096"/>
            <a:ext cx="104775" cy="10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11964707" y="7958008"/>
            <a:ext cx="9524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11964707" y="8396158"/>
            <a:ext cx="9524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11964707" y="8834308"/>
            <a:ext cx="9524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11964707" y="9272458"/>
            <a:ext cx="95249" cy="952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12455245" y="9705845"/>
            <a:ext cx="104775" cy="10477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5877" y="2584231"/>
            <a:ext cx="6070600" cy="1016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5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sccd2015@yahoo.com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31B768-7F66-49DB-833C-502ED45B5F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923"/>
            <a:ext cx="18287980" cy="10285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161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0346" y="0"/>
            <a:ext cx="9725023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8560435" cy="10287000"/>
          </a:xfrm>
          <a:custGeom>
            <a:avLst/>
            <a:gdLst/>
            <a:ahLst/>
            <a:cxnLst/>
            <a:rect l="l" t="t" r="r" b="b"/>
            <a:pathLst>
              <a:path w="8560435" h="10287000">
                <a:moveTo>
                  <a:pt x="0" y="10286999"/>
                </a:moveTo>
                <a:lnTo>
                  <a:pt x="0" y="0"/>
                </a:lnTo>
                <a:lnTo>
                  <a:pt x="8560295" y="0"/>
                </a:lnTo>
                <a:lnTo>
                  <a:pt x="8560295" y="10286999"/>
                </a:lnTo>
                <a:lnTo>
                  <a:pt x="0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5773" y="1665506"/>
            <a:ext cx="7016750" cy="10033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6400" spc="185" dirty="0"/>
              <a:t>Funding</a:t>
            </a:r>
            <a:r>
              <a:rPr sz="6400" spc="-595" dirty="0"/>
              <a:t> </a:t>
            </a:r>
            <a:r>
              <a:rPr sz="6400" spc="145" dirty="0"/>
              <a:t>Sources</a:t>
            </a:r>
            <a:endParaRPr sz="6400"/>
          </a:p>
        </p:txBody>
      </p:sp>
      <p:sp>
        <p:nvSpPr>
          <p:cNvPr id="5" name="object 5"/>
          <p:cNvSpPr/>
          <p:nvPr/>
        </p:nvSpPr>
        <p:spPr>
          <a:xfrm>
            <a:off x="380999" y="4901844"/>
            <a:ext cx="133349" cy="1333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09637" y="5440007"/>
            <a:ext cx="123825" cy="12382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0999" y="5987694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0999" y="6578244"/>
            <a:ext cx="133349" cy="13334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0999" y="7168794"/>
            <a:ext cx="133349" cy="1333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9740" y="4581714"/>
            <a:ext cx="6456680" cy="2884170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795"/>
              </a:spcBef>
              <a:tabLst>
                <a:tab pos="2680970" algn="l"/>
                <a:tab pos="4279265" algn="l"/>
              </a:tabLst>
            </a:pPr>
            <a:r>
              <a:rPr sz="3300" spc="345" dirty="0">
                <a:solidFill>
                  <a:srgbClr val="FFFFFF"/>
                </a:solidFill>
                <a:latin typeface="Century Gothic"/>
                <a:cs typeface="Century Gothic"/>
              </a:rPr>
              <a:t>Te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335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320" dirty="0">
                <a:solidFill>
                  <a:srgbClr val="FFFFFF"/>
                </a:solidFill>
                <a:latin typeface="Century Gothic"/>
                <a:cs typeface="Century Gothic"/>
              </a:rPr>
              <a:t>sse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335" dirty="0">
                <a:solidFill>
                  <a:srgbClr val="FFFFFF"/>
                </a:solidFill>
                <a:latin typeface="Century Gothic"/>
                <a:cs typeface="Century Gothic"/>
              </a:rPr>
              <a:t>e	</a:t>
            </a:r>
            <a:r>
              <a:rPr sz="3300" spc="-265" dirty="0">
                <a:solidFill>
                  <a:srgbClr val="FFFFFF"/>
                </a:solidFill>
                <a:latin typeface="Century Gothic"/>
                <a:cs typeface="Century Gothic"/>
              </a:rPr>
              <a:t>V 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a </a:t>
            </a:r>
            <a:r>
              <a:rPr sz="3300" spc="150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3300" spc="-7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114" dirty="0">
                <a:solidFill>
                  <a:srgbClr val="FFFFFF"/>
                </a:solidFill>
                <a:latin typeface="Century Gothic"/>
                <a:cs typeface="Century Gothic"/>
              </a:rPr>
              <a:t>le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Century Gothic"/>
                <a:cs typeface="Century Gothic"/>
              </a:rPr>
              <a:t>y	</a:t>
            </a:r>
            <a:r>
              <a:rPr sz="3300" spc="-335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5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2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95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3300">
              <a:latin typeface="Century Gothic"/>
              <a:cs typeface="Century Gothic"/>
            </a:endParaRPr>
          </a:p>
          <a:p>
            <a:pPr marR="18415" algn="r">
              <a:lnSpc>
                <a:spcPct val="100000"/>
              </a:lnSpc>
              <a:spcBef>
                <a:spcPts val="590"/>
              </a:spcBef>
              <a:tabLst>
                <a:tab pos="2392680" algn="l"/>
                <a:tab pos="4359910" algn="l"/>
              </a:tabLst>
            </a:pPr>
            <a:r>
              <a:rPr sz="2800" spc="-32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3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2800" spc="-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10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65" dirty="0">
                <a:solidFill>
                  <a:srgbClr val="FFFFFF"/>
                </a:solidFill>
                <a:latin typeface="Century Gothic"/>
                <a:cs typeface="Century Gothic"/>
              </a:rPr>
              <a:t>y	</a:t>
            </a:r>
            <a:r>
              <a:rPr sz="2800" spc="-370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4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2800" spc="-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75" dirty="0">
                <a:solidFill>
                  <a:srgbClr val="FFFFFF"/>
                </a:solidFill>
                <a:latin typeface="Century Gothic"/>
                <a:cs typeface="Century Gothic"/>
              </a:rPr>
              <a:t>re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43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2800" spc="-41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335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2800" spc="-42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50" dirty="0">
                <a:solidFill>
                  <a:srgbClr val="FFFFFF"/>
                </a:solidFill>
                <a:latin typeface="Century Gothic"/>
                <a:cs typeface="Century Gothic"/>
              </a:rPr>
              <a:t>h	</a:t>
            </a:r>
            <a:r>
              <a:rPr sz="2800" spc="275" dirty="0">
                <a:solidFill>
                  <a:srgbClr val="FFFFFF"/>
                </a:solidFill>
                <a:latin typeface="Century Gothic"/>
                <a:cs typeface="Century Gothic"/>
              </a:rPr>
              <a:t>Su</a:t>
            </a:r>
            <a:r>
              <a:rPr sz="2800" spc="-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spc="-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200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2800" spc="-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19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2800" spc="-434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8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r>
              <a:rPr sz="2800" spc="-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800" spc="-75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28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640"/>
              </a:spcBef>
            </a:pPr>
            <a:r>
              <a:rPr sz="3300" spc="-5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229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3300">
              <a:latin typeface="Century Gothic"/>
              <a:cs typeface="Century Gothic"/>
            </a:endParaRPr>
          </a:p>
          <a:p>
            <a:pPr marL="12700" marR="469265">
              <a:lnSpc>
                <a:spcPct val="117400"/>
              </a:lnSpc>
              <a:tabLst>
                <a:tab pos="2626360" algn="l"/>
                <a:tab pos="2832735" algn="l"/>
              </a:tabLst>
            </a:pPr>
            <a:r>
              <a:rPr sz="3300" spc="-38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2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7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7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5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80" dirty="0">
                <a:solidFill>
                  <a:srgbClr val="FFFFFF"/>
                </a:solidFill>
                <a:latin typeface="Century Gothic"/>
                <a:cs typeface="Century Gothic"/>
              </a:rPr>
              <a:t>y	</a:t>
            </a:r>
            <a:r>
              <a:rPr sz="3300" spc="229" dirty="0">
                <a:solidFill>
                  <a:srgbClr val="FFFFFF"/>
                </a:solidFill>
                <a:latin typeface="Century Gothic"/>
                <a:cs typeface="Century Gothic"/>
              </a:rPr>
              <a:t>Sp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2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210" dirty="0">
                <a:solidFill>
                  <a:srgbClr val="FFFFFF"/>
                </a:solidFill>
                <a:latin typeface="Century Gothic"/>
                <a:cs typeface="Century Gothic"/>
              </a:rPr>
              <a:t>so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365" dirty="0">
                <a:solidFill>
                  <a:srgbClr val="FFFFFF"/>
                </a:solidFill>
                <a:latin typeface="Century Gothic"/>
                <a:cs typeface="Century Gothic"/>
              </a:rPr>
              <a:t>rsh</a:t>
            </a:r>
            <a:r>
              <a:rPr sz="3300" spc="-5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150" dirty="0">
                <a:solidFill>
                  <a:srgbClr val="FFFFFF"/>
                </a:solidFill>
                <a:latin typeface="Century Gothic"/>
                <a:cs typeface="Century Gothic"/>
              </a:rPr>
              <a:t>ip</a:t>
            </a:r>
            <a:r>
              <a:rPr sz="3300" spc="-509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229" dirty="0">
                <a:solidFill>
                  <a:srgbClr val="FFFFFF"/>
                </a:solidFill>
                <a:latin typeface="Century Gothic"/>
                <a:cs typeface="Century Gothic"/>
              </a:rPr>
              <a:t>s  </a:t>
            </a:r>
            <a:r>
              <a:rPr sz="3300" spc="-38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30" dirty="0">
                <a:solidFill>
                  <a:srgbClr val="FFFFFF"/>
                </a:solidFill>
                <a:latin typeface="Century Gothic"/>
                <a:cs typeface="Century Gothic"/>
              </a:rPr>
              <a:t>la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395" dirty="0">
                <a:solidFill>
                  <a:srgbClr val="FFFFFF"/>
                </a:solidFill>
                <a:latin typeface="Century Gothic"/>
                <a:cs typeface="Century Gothic"/>
              </a:rPr>
              <a:t>ssro</a:t>
            </a:r>
            <a:r>
              <a:rPr sz="3300" spc="-4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29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275" dirty="0">
                <a:solidFill>
                  <a:srgbClr val="FFFFFF"/>
                </a:solidFill>
                <a:latin typeface="Century Gothic"/>
                <a:cs typeface="Century Gothic"/>
              </a:rPr>
              <a:t>m	</a:t>
            </a:r>
            <a:r>
              <a:rPr sz="3300" spc="-17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240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120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195" dirty="0">
                <a:solidFill>
                  <a:srgbClr val="FFFFFF"/>
                </a:solidFill>
                <a:latin typeface="Century Gothic"/>
                <a:cs typeface="Century Gothic"/>
              </a:rPr>
              <a:t>-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535" dirty="0">
                <a:solidFill>
                  <a:srgbClr val="FFFFFF"/>
                </a:solidFill>
                <a:latin typeface="Century Gothic"/>
                <a:cs typeface="Century Gothic"/>
              </a:rPr>
              <a:t>G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dirty="0">
                <a:solidFill>
                  <a:srgbClr val="FFFFFF"/>
                </a:solidFill>
                <a:latin typeface="Century Gothic"/>
                <a:cs typeface="Century Gothic"/>
              </a:rPr>
              <a:t>ra</a:t>
            </a:r>
            <a:r>
              <a:rPr sz="3300" spc="-49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6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3300" spc="-5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300" spc="-9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endParaRPr sz="3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0346" y="3"/>
            <a:ext cx="9725024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8560435" cy="10287000"/>
          </a:xfrm>
          <a:custGeom>
            <a:avLst/>
            <a:gdLst/>
            <a:ahLst/>
            <a:cxnLst/>
            <a:rect l="l" t="t" r="r" b="b"/>
            <a:pathLst>
              <a:path w="8560435" h="10287000">
                <a:moveTo>
                  <a:pt x="0" y="10286996"/>
                </a:moveTo>
                <a:lnTo>
                  <a:pt x="8560295" y="10286996"/>
                </a:lnTo>
                <a:lnTo>
                  <a:pt x="8560295" y="0"/>
                </a:lnTo>
                <a:lnTo>
                  <a:pt x="0" y="0"/>
                </a:lnTo>
                <a:lnTo>
                  <a:pt x="0" y="10286996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5" dirty="0"/>
              <a:t>Michelle</a:t>
            </a:r>
            <a:r>
              <a:rPr spc="-650" dirty="0"/>
              <a:t> </a:t>
            </a:r>
            <a:r>
              <a:rPr spc="130" dirty="0"/>
              <a:t>Estes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965877" y="3575147"/>
            <a:ext cx="6526530" cy="2806700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3950" spc="60" dirty="0">
                <a:solidFill>
                  <a:srgbClr val="FFFFFF"/>
                </a:solidFill>
                <a:latin typeface="Century Gothic"/>
                <a:cs typeface="Century Gothic"/>
              </a:rPr>
              <a:t>270-850-3122</a:t>
            </a:r>
            <a:endParaRPr sz="3950">
              <a:latin typeface="Century Gothic"/>
              <a:cs typeface="Century Gothic"/>
            </a:endParaRPr>
          </a:p>
          <a:p>
            <a:pPr marL="12700" marR="5080">
              <a:lnSpc>
                <a:spcPct val="115500"/>
              </a:lnSpc>
            </a:pPr>
            <a:r>
              <a:rPr sz="3950" spc="-165" dirty="0">
                <a:solidFill>
                  <a:srgbClr val="FFFFFF"/>
                </a:solidFill>
                <a:latin typeface="Century Gothic"/>
                <a:cs typeface="Century Gothic"/>
                <a:hlinkClick r:id="rId3"/>
              </a:rPr>
              <a:t>sccd2015@yahoo.com </a:t>
            </a:r>
            <a:r>
              <a:rPr sz="3950" spc="-1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950" spc="-125" dirty="0">
                <a:solidFill>
                  <a:srgbClr val="FFFFFF"/>
                </a:solidFill>
                <a:latin typeface="Century Gothic"/>
                <a:cs typeface="Century Gothic"/>
              </a:rPr>
              <a:t>simpsonkyconservation.com  </a:t>
            </a:r>
            <a:r>
              <a:rPr sz="3950" spc="-135" dirty="0">
                <a:solidFill>
                  <a:srgbClr val="FFFFFF"/>
                </a:solidFill>
                <a:latin typeface="Century Gothic"/>
                <a:cs typeface="Century Gothic"/>
              </a:rPr>
              <a:t>KACDE.org</a:t>
            </a:r>
            <a:endParaRPr sz="39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398306" y="0"/>
            <a:ext cx="5086349" cy="10286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0022178" y="3495966"/>
            <a:ext cx="6117590" cy="3240405"/>
          </a:xfrm>
          <a:prstGeom prst="rect">
            <a:avLst/>
          </a:prstGeom>
        </p:spPr>
        <p:txBody>
          <a:bodyPr vert="horz" wrap="square" lIns="0" tIns="263525" rIns="0" bIns="0" rtlCol="0">
            <a:spAutoFit/>
          </a:bodyPr>
          <a:lstStyle/>
          <a:p>
            <a:pPr marL="12700" marR="5080" algn="ctr">
              <a:lnSpc>
                <a:spcPct val="79800"/>
              </a:lnSpc>
              <a:spcBef>
                <a:spcPts val="2075"/>
              </a:spcBef>
            </a:pPr>
            <a:r>
              <a:rPr sz="8100" b="1" spc="75" dirty="0">
                <a:solidFill>
                  <a:srgbClr val="FFFFFF"/>
                </a:solidFill>
                <a:latin typeface="Tahoma"/>
                <a:cs typeface="Tahoma"/>
              </a:rPr>
              <a:t>Learning</a:t>
            </a:r>
            <a:r>
              <a:rPr sz="8100" b="1" spc="-10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8100" b="1" spc="105" dirty="0">
                <a:solidFill>
                  <a:srgbClr val="FFFFFF"/>
                </a:solidFill>
                <a:latin typeface="Tahoma"/>
                <a:cs typeface="Tahoma"/>
              </a:rPr>
              <a:t>To  </a:t>
            </a:r>
            <a:r>
              <a:rPr sz="8100" b="1" spc="-30" dirty="0">
                <a:solidFill>
                  <a:srgbClr val="FFFFFF"/>
                </a:solidFill>
                <a:latin typeface="Tahoma"/>
                <a:cs typeface="Tahoma"/>
              </a:rPr>
              <a:t>Grow</a:t>
            </a:r>
            <a:endParaRPr sz="810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010"/>
              </a:spcBef>
            </a:pPr>
            <a:r>
              <a:rPr sz="4000" spc="95" dirty="0">
                <a:solidFill>
                  <a:srgbClr val="FFFFFF"/>
                </a:solidFill>
                <a:latin typeface="Century Gothic"/>
                <a:cs typeface="Century Gothic"/>
              </a:rPr>
              <a:t>Feeding </a:t>
            </a:r>
            <a:r>
              <a:rPr sz="4000" spc="20" dirty="0">
                <a:solidFill>
                  <a:srgbClr val="FFFFFF"/>
                </a:solidFill>
                <a:latin typeface="Century Gothic"/>
                <a:cs typeface="Century Gothic"/>
              </a:rPr>
              <a:t>Our</a:t>
            </a:r>
            <a:r>
              <a:rPr sz="4000" spc="36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000" spc="195" dirty="0">
                <a:solidFill>
                  <a:srgbClr val="FFFFFF"/>
                </a:solidFill>
                <a:latin typeface="Century Gothic"/>
                <a:cs typeface="Century Gothic"/>
              </a:rPr>
              <a:t>Families</a:t>
            </a:r>
            <a:endParaRPr sz="4000">
              <a:latin typeface="Century Gothic"/>
              <a:cs typeface="Century Gothic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55118" y="1209509"/>
            <a:ext cx="10486390" cy="15360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9900" spc="-310" dirty="0"/>
              <a:t>SUSTAINABILITY</a:t>
            </a:r>
            <a:endParaRPr sz="99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725024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594472" y="0"/>
            <a:ext cx="8562975" cy="10287000"/>
          </a:xfrm>
          <a:custGeom>
            <a:avLst/>
            <a:gdLst/>
            <a:ahLst/>
            <a:cxnLst/>
            <a:rect l="l" t="t" r="r" b="b"/>
            <a:pathLst>
              <a:path w="8562975" h="10287000">
                <a:moveTo>
                  <a:pt x="8562974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8562974" y="0"/>
                </a:lnTo>
                <a:lnTo>
                  <a:pt x="8562974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72165" y="5623700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72165" y="6195200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672165" y="6766700"/>
            <a:ext cx="123824" cy="1238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1345936" y="3206037"/>
            <a:ext cx="5323840" cy="3840479"/>
          </a:xfrm>
          <a:prstGeom prst="rect">
            <a:avLst/>
          </a:prstGeom>
        </p:spPr>
        <p:txBody>
          <a:bodyPr vert="horz" wrap="square" lIns="0" tIns="45719" rIns="0" bIns="0" rtlCol="0">
            <a:spAutoFit/>
          </a:bodyPr>
          <a:lstStyle/>
          <a:p>
            <a:pPr marL="12700" marR="5080" indent="424180">
              <a:lnSpc>
                <a:spcPts val="7050"/>
              </a:lnSpc>
              <a:spcBef>
                <a:spcPts val="359"/>
              </a:spcBef>
            </a:pPr>
            <a:r>
              <a:rPr sz="5900" b="1" spc="114" dirty="0">
                <a:solidFill>
                  <a:srgbClr val="FFFFFF"/>
                </a:solidFill>
                <a:latin typeface="Tahoma"/>
                <a:cs typeface="Tahoma"/>
              </a:rPr>
              <a:t>Hydroponic  </a:t>
            </a:r>
            <a:r>
              <a:rPr sz="5900" b="1" spc="45" dirty="0">
                <a:solidFill>
                  <a:srgbClr val="FFFFFF"/>
                </a:solidFill>
                <a:latin typeface="Tahoma"/>
                <a:cs typeface="Tahoma"/>
              </a:rPr>
              <a:t>Garden</a:t>
            </a:r>
            <a:r>
              <a:rPr sz="5900" b="1" spc="-47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900" b="1" spc="5" dirty="0">
                <a:solidFill>
                  <a:srgbClr val="FFFFFF"/>
                </a:solidFill>
                <a:latin typeface="Tahoma"/>
                <a:cs typeface="Tahoma"/>
              </a:rPr>
              <a:t>Tower</a:t>
            </a:r>
            <a:endParaRPr sz="5900">
              <a:latin typeface="Tahoma"/>
              <a:cs typeface="Tahoma"/>
            </a:endParaRPr>
          </a:p>
          <a:p>
            <a:pPr marL="640080" marR="414020">
              <a:lnSpc>
                <a:spcPct val="125000"/>
              </a:lnSpc>
              <a:spcBef>
                <a:spcPts val="2175"/>
              </a:spcBef>
            </a:pPr>
            <a:r>
              <a:rPr sz="3000" spc="70" dirty="0">
                <a:solidFill>
                  <a:srgbClr val="FFFFFF"/>
                </a:solidFill>
                <a:latin typeface="Century Gothic"/>
                <a:cs typeface="Century Gothic"/>
              </a:rPr>
              <a:t>Soil-less </a:t>
            </a:r>
            <a:r>
              <a:rPr sz="3000" spc="-145" dirty="0">
                <a:solidFill>
                  <a:srgbClr val="FFFFFF"/>
                </a:solidFill>
                <a:latin typeface="Century Gothic"/>
                <a:cs typeface="Century Gothic"/>
              </a:rPr>
              <a:t>Gardening  </a:t>
            </a:r>
            <a:r>
              <a:rPr sz="3000" spc="-135" dirty="0">
                <a:solidFill>
                  <a:srgbClr val="FFFFFF"/>
                </a:solidFill>
                <a:latin typeface="Century Gothic"/>
                <a:cs typeface="Century Gothic"/>
              </a:rPr>
              <a:t>Water </a:t>
            </a:r>
            <a:r>
              <a:rPr sz="3000" spc="-310" dirty="0">
                <a:solidFill>
                  <a:srgbClr val="FFFFFF"/>
                </a:solidFill>
                <a:latin typeface="Century Gothic"/>
                <a:cs typeface="Century Gothic"/>
              </a:rPr>
              <a:t>&amp; </a:t>
            </a:r>
            <a:r>
              <a:rPr sz="3000" spc="40" dirty="0">
                <a:solidFill>
                  <a:srgbClr val="FFFFFF"/>
                </a:solidFill>
                <a:latin typeface="Century Gothic"/>
                <a:cs typeface="Century Gothic"/>
              </a:rPr>
              <a:t>Liquid </a:t>
            </a:r>
            <a:r>
              <a:rPr sz="3000" dirty="0">
                <a:solidFill>
                  <a:srgbClr val="FFFFFF"/>
                </a:solidFill>
                <a:latin typeface="Century Gothic"/>
                <a:cs typeface="Century Gothic"/>
              </a:rPr>
              <a:t>Nutrients  </a:t>
            </a:r>
            <a:r>
              <a:rPr sz="3000" spc="145" dirty="0">
                <a:solidFill>
                  <a:srgbClr val="FFFFFF"/>
                </a:solidFill>
                <a:latin typeface="Century Gothic"/>
                <a:cs typeface="Century Gothic"/>
              </a:rPr>
              <a:t>LED</a:t>
            </a:r>
            <a:r>
              <a:rPr sz="3000" spc="-1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3000" spc="30" dirty="0">
                <a:solidFill>
                  <a:srgbClr val="FFFFFF"/>
                </a:solidFill>
                <a:latin typeface="Century Gothic"/>
                <a:cs typeface="Century Gothic"/>
              </a:rPr>
              <a:t>Lighting</a:t>
            </a:r>
            <a:endParaRPr sz="3000">
              <a:latin typeface="Century Gothic"/>
              <a:cs typeface="Century Gothic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849561" y="0"/>
            <a:ext cx="6049645" cy="3437254"/>
          </a:xfrm>
          <a:custGeom>
            <a:avLst/>
            <a:gdLst/>
            <a:ahLst/>
            <a:cxnLst/>
            <a:rect l="l" t="t" r="r" b="b"/>
            <a:pathLst>
              <a:path w="6049644" h="3437254">
                <a:moveTo>
                  <a:pt x="0" y="0"/>
                </a:moveTo>
                <a:lnTo>
                  <a:pt x="6049070" y="0"/>
                </a:lnTo>
                <a:lnTo>
                  <a:pt x="6049070" y="3436983"/>
                </a:lnTo>
                <a:lnTo>
                  <a:pt x="0" y="3436983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145063" y="459587"/>
            <a:ext cx="3465195" cy="21615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575310" marR="5080" indent="-563245">
              <a:lnSpc>
                <a:spcPct val="100000"/>
              </a:lnSpc>
              <a:spcBef>
                <a:spcPts val="110"/>
              </a:spcBef>
            </a:pPr>
            <a:r>
              <a:rPr sz="7000" spc="135" dirty="0"/>
              <a:t>What</a:t>
            </a:r>
            <a:r>
              <a:rPr sz="7000" spc="-380" dirty="0"/>
              <a:t> </a:t>
            </a:r>
            <a:r>
              <a:rPr sz="7000" spc="130" dirty="0"/>
              <a:t>is  </a:t>
            </a:r>
            <a:r>
              <a:rPr sz="7000" spc="225" dirty="0"/>
              <a:t>this?</a:t>
            </a:r>
            <a:endParaRPr sz="7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"/>
            <a:ext cx="7200899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200801" y="1"/>
            <a:ext cx="11087100" cy="10287000"/>
          </a:xfrm>
          <a:custGeom>
            <a:avLst/>
            <a:gdLst/>
            <a:ahLst/>
            <a:cxnLst/>
            <a:rect l="l" t="t" r="r" b="b"/>
            <a:pathLst>
              <a:path w="11087100" h="10287000">
                <a:moveTo>
                  <a:pt x="11087099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1087099" y="0"/>
                </a:lnTo>
                <a:lnTo>
                  <a:pt x="11087099" y="10286999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324120" y="978831"/>
            <a:ext cx="7592279" cy="270330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397635" marR="5080" indent="-1385570">
              <a:lnSpc>
                <a:spcPts val="10340"/>
              </a:lnSpc>
              <a:spcBef>
                <a:spcPts val="480"/>
              </a:spcBef>
            </a:pPr>
            <a:r>
              <a:rPr sz="8650" spc="-90" dirty="0"/>
              <a:t>What </a:t>
            </a:r>
            <a:r>
              <a:rPr sz="8650" spc="185" dirty="0"/>
              <a:t>do </a:t>
            </a:r>
            <a:r>
              <a:rPr sz="8650" spc="-1570" dirty="0"/>
              <a:t>I</a:t>
            </a:r>
            <a:r>
              <a:rPr sz="8650" spc="-1914" dirty="0"/>
              <a:t> </a:t>
            </a:r>
            <a:r>
              <a:rPr lang="en-US" sz="8650" spc="-1914" dirty="0"/>
              <a:t>    </a:t>
            </a:r>
            <a:r>
              <a:rPr sz="8650" spc="185" dirty="0"/>
              <a:t>do  </a:t>
            </a:r>
            <a:r>
              <a:rPr sz="8650" spc="-120" dirty="0"/>
              <a:t>with</a:t>
            </a:r>
            <a:r>
              <a:rPr sz="8650" spc="-595" dirty="0"/>
              <a:t> </a:t>
            </a:r>
            <a:r>
              <a:rPr sz="8650" spc="-70" dirty="0"/>
              <a:t>it?</a:t>
            </a:r>
            <a:endParaRPr sz="8650" dirty="0"/>
          </a:p>
        </p:txBody>
      </p:sp>
      <p:sp>
        <p:nvSpPr>
          <p:cNvPr id="5" name="object 5"/>
          <p:cNvSpPr/>
          <p:nvPr/>
        </p:nvSpPr>
        <p:spPr>
          <a:xfrm>
            <a:off x="10951988" y="4447412"/>
            <a:ext cx="214360" cy="21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951988" y="5406395"/>
            <a:ext cx="214360" cy="21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951988" y="6365378"/>
            <a:ext cx="214360" cy="21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0951988" y="7324362"/>
            <a:ext cx="214360" cy="214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40814" y="3920990"/>
            <a:ext cx="2867025" cy="3861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3400"/>
              </a:lnSpc>
              <a:spcBef>
                <a:spcPts val="100"/>
              </a:spcBef>
            </a:pPr>
            <a:r>
              <a:rPr sz="5100" spc="-170" dirty="0">
                <a:solidFill>
                  <a:srgbClr val="FFFFFF"/>
                </a:solidFill>
                <a:latin typeface="Century Gothic"/>
                <a:cs typeface="Century Gothic"/>
              </a:rPr>
              <a:t>Teach  </a:t>
            </a:r>
            <a:r>
              <a:rPr sz="5100" spc="-285" dirty="0">
                <a:solidFill>
                  <a:srgbClr val="FFFFFF"/>
                </a:solidFill>
                <a:latin typeface="Century Gothic"/>
                <a:cs typeface="Century Gothic"/>
              </a:rPr>
              <a:t>Grow  </a:t>
            </a:r>
            <a:r>
              <a:rPr sz="5100" spc="-90" dirty="0">
                <a:solidFill>
                  <a:srgbClr val="FFFFFF"/>
                </a:solidFill>
                <a:latin typeface="Century Gothic"/>
                <a:cs typeface="Century Gothic"/>
              </a:rPr>
              <a:t>Harvest  </a:t>
            </a:r>
            <a:r>
              <a:rPr sz="5100" spc="-540" dirty="0">
                <a:solidFill>
                  <a:srgbClr val="FFFFFF"/>
                </a:solidFill>
                <a:latin typeface="Century Gothic"/>
                <a:cs typeface="Century Gothic"/>
              </a:rPr>
              <a:t>C</a:t>
            </a:r>
            <a:r>
              <a:rPr sz="5100" spc="-30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5100" spc="-4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5100" spc="40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5100" spc="-4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5100" spc="-380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5100" spc="-52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endParaRPr sz="5100" dirty="0">
              <a:latin typeface="Century Gothic"/>
              <a:cs typeface="Century Gothic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11850" y="8256098"/>
            <a:ext cx="3860165" cy="1682750"/>
          </a:xfrm>
          <a:prstGeom prst="rect">
            <a:avLst/>
          </a:prstGeom>
          <a:solidFill>
            <a:srgbClr val="5C7862"/>
          </a:solidFill>
        </p:spPr>
        <p:txBody>
          <a:bodyPr vert="horz" wrap="square" lIns="0" tIns="490855" rIns="0" bIns="0" rtlCol="0">
            <a:spAutoFit/>
          </a:bodyPr>
          <a:lstStyle/>
          <a:p>
            <a:pPr marL="3810" algn="ctr">
              <a:lnSpc>
                <a:spcPct val="100000"/>
              </a:lnSpc>
              <a:spcBef>
                <a:spcPts val="3865"/>
              </a:spcBef>
            </a:pPr>
            <a:r>
              <a:rPr sz="4450" b="1" spc="50" dirty="0">
                <a:solidFill>
                  <a:srgbClr val="FFFFFF"/>
                </a:solidFill>
                <a:latin typeface="Tahoma"/>
                <a:cs typeface="Tahoma"/>
              </a:rPr>
              <a:t>Have</a:t>
            </a:r>
            <a:r>
              <a:rPr sz="4450" b="1" spc="-1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4450" b="1" spc="-50" dirty="0">
                <a:solidFill>
                  <a:srgbClr val="FFFFFF"/>
                </a:solidFill>
                <a:latin typeface="Tahoma"/>
                <a:cs typeface="Tahoma"/>
              </a:rPr>
              <a:t>fun!</a:t>
            </a:r>
            <a:endParaRPr sz="445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37434" y="1913855"/>
            <a:ext cx="5524499" cy="64579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3459" y="1913855"/>
            <a:ext cx="5495924" cy="64560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863397" y="520651"/>
            <a:ext cx="10561320" cy="9632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150" spc="50" dirty="0"/>
              <a:t>WHY</a:t>
            </a:r>
            <a:r>
              <a:rPr sz="6150" spc="-490" dirty="0"/>
              <a:t> </a:t>
            </a:r>
            <a:r>
              <a:rPr sz="6150" spc="195" dirty="0"/>
              <a:t>GET</a:t>
            </a:r>
            <a:r>
              <a:rPr sz="6150" spc="-490" dirty="0"/>
              <a:t> </a:t>
            </a:r>
            <a:r>
              <a:rPr sz="6150" spc="-75" dirty="0"/>
              <a:t>INTO</a:t>
            </a:r>
            <a:r>
              <a:rPr sz="6150" spc="-490" dirty="0"/>
              <a:t> </a:t>
            </a:r>
            <a:r>
              <a:rPr sz="6150" spc="235" dirty="0"/>
              <a:t>SCHOOLS?</a:t>
            </a:r>
            <a:endParaRPr sz="6150"/>
          </a:p>
        </p:txBody>
      </p:sp>
      <p:sp>
        <p:nvSpPr>
          <p:cNvPr id="6" name="object 6"/>
          <p:cNvSpPr/>
          <p:nvPr/>
        </p:nvSpPr>
        <p:spPr>
          <a:xfrm>
            <a:off x="615506" y="3809231"/>
            <a:ext cx="171449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15506" y="4599806"/>
            <a:ext cx="171449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5506" y="5390381"/>
            <a:ext cx="171449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5506" y="6180956"/>
            <a:ext cx="171449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15506" y="6971531"/>
            <a:ext cx="171449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13869" y="3368630"/>
            <a:ext cx="4657090" cy="3978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00"/>
              </a:lnSpc>
              <a:spcBef>
                <a:spcPts val="100"/>
              </a:spcBef>
            </a:pPr>
            <a:r>
              <a:rPr sz="4150" spc="-105" dirty="0">
                <a:solidFill>
                  <a:srgbClr val="FFFFFF"/>
                </a:solidFill>
                <a:latin typeface="Century Gothic"/>
                <a:cs typeface="Century Gothic"/>
              </a:rPr>
              <a:t>Hands-on</a:t>
            </a:r>
            <a:r>
              <a:rPr sz="4150" spc="-22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150" spc="-50" dirty="0">
                <a:solidFill>
                  <a:srgbClr val="FFFFFF"/>
                </a:solidFill>
                <a:latin typeface="Century Gothic"/>
                <a:cs typeface="Century Gothic"/>
              </a:rPr>
              <a:t>Learning  </a:t>
            </a:r>
            <a:r>
              <a:rPr sz="4150" spc="-150" dirty="0">
                <a:solidFill>
                  <a:srgbClr val="FFFFFF"/>
                </a:solidFill>
                <a:latin typeface="Century Gothic"/>
                <a:cs typeface="Century Gothic"/>
              </a:rPr>
              <a:t>Knowledge</a:t>
            </a:r>
            <a:endParaRPr sz="4150">
              <a:latin typeface="Century Gothic"/>
              <a:cs typeface="Century Gothic"/>
            </a:endParaRPr>
          </a:p>
          <a:p>
            <a:pPr marL="12700" marR="1402080">
              <a:lnSpc>
                <a:spcPct val="125000"/>
              </a:lnSpc>
            </a:pPr>
            <a:r>
              <a:rPr sz="4150" spc="245" dirty="0">
                <a:solidFill>
                  <a:srgbClr val="FFFFFF"/>
                </a:solidFill>
                <a:latin typeface="Century Gothic"/>
                <a:cs typeface="Century Gothic"/>
              </a:rPr>
              <a:t>Skills  </a:t>
            </a:r>
            <a:r>
              <a:rPr sz="4150" spc="-210" dirty="0">
                <a:solidFill>
                  <a:srgbClr val="FFFFFF"/>
                </a:solidFill>
                <a:latin typeface="Century Gothic"/>
                <a:cs typeface="Century Gothic"/>
              </a:rPr>
              <a:t>Confidence  </a:t>
            </a:r>
            <a:r>
              <a:rPr sz="4150" spc="4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150" spc="-25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150" spc="335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r>
              <a:rPr sz="4150" spc="-7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150" spc="-59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50" spc="19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150" spc="-30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150" spc="-59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150" spc="-254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150" spc="19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150" spc="23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150" spc="195" dirty="0">
                <a:solidFill>
                  <a:srgbClr val="FFFFFF"/>
                </a:solidFill>
                <a:latin typeface="Century Gothic"/>
                <a:cs typeface="Century Gothic"/>
              </a:rPr>
              <a:t>i</a:t>
            </a:r>
            <a:r>
              <a:rPr sz="4150" spc="-7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150" spc="-95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endParaRPr sz="41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8048624" cy="10286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1110543"/>
            <a:ext cx="8048625" cy="8067675"/>
          </a:xfrm>
          <a:custGeom>
            <a:avLst/>
            <a:gdLst/>
            <a:ahLst/>
            <a:cxnLst/>
            <a:rect l="l" t="t" r="r" b="b"/>
            <a:pathLst>
              <a:path w="8048625" h="8067675">
                <a:moveTo>
                  <a:pt x="0" y="0"/>
                </a:moveTo>
                <a:lnTo>
                  <a:pt x="8048624" y="0"/>
                </a:lnTo>
                <a:lnTo>
                  <a:pt x="8048624" y="8067674"/>
                </a:lnTo>
                <a:lnTo>
                  <a:pt x="0" y="8067674"/>
                </a:lnTo>
                <a:lnTo>
                  <a:pt x="0" y="0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49770" y="1608172"/>
            <a:ext cx="6751955" cy="1878964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1262380" marR="5080" indent="-1250315">
              <a:lnSpc>
                <a:spcPts val="7280"/>
              </a:lnSpc>
              <a:spcBef>
                <a:spcPts val="375"/>
              </a:spcBef>
            </a:pPr>
            <a:r>
              <a:rPr sz="6100" spc="30" dirty="0"/>
              <a:t>SES </a:t>
            </a:r>
            <a:r>
              <a:rPr sz="6100" spc="110" dirty="0"/>
              <a:t>STLP </a:t>
            </a:r>
            <a:r>
              <a:rPr sz="6100" spc="150" dirty="0"/>
              <a:t>Veggie  </a:t>
            </a:r>
            <a:r>
              <a:rPr sz="6100" spc="40" dirty="0"/>
              <a:t>Gardeners</a:t>
            </a:r>
            <a:endParaRPr sz="6100"/>
          </a:p>
        </p:txBody>
      </p:sp>
      <p:sp>
        <p:nvSpPr>
          <p:cNvPr id="6" name="object 6"/>
          <p:cNvSpPr txBox="1"/>
          <p:nvPr/>
        </p:nvSpPr>
        <p:spPr>
          <a:xfrm>
            <a:off x="710641" y="4392615"/>
            <a:ext cx="6631305" cy="1760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6830"/>
              </a:lnSpc>
              <a:spcBef>
                <a:spcPts val="100"/>
              </a:spcBef>
            </a:pPr>
            <a:r>
              <a:rPr sz="5700" b="1" spc="140" dirty="0">
                <a:solidFill>
                  <a:srgbClr val="FFFFFF"/>
                </a:solidFill>
                <a:latin typeface="Tahoma"/>
                <a:cs typeface="Tahoma"/>
              </a:rPr>
              <a:t>Top</a:t>
            </a:r>
            <a:r>
              <a:rPr sz="5700" b="1" spc="-40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700" b="1" spc="85" dirty="0">
                <a:solidFill>
                  <a:srgbClr val="FFFFFF"/>
                </a:solidFill>
                <a:latin typeface="Tahoma"/>
                <a:cs typeface="Tahoma"/>
              </a:rPr>
              <a:t>20</a:t>
            </a:r>
            <a:r>
              <a:rPr sz="57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700" b="1" spc="15" dirty="0">
                <a:solidFill>
                  <a:srgbClr val="FFFFFF"/>
                </a:solidFill>
                <a:latin typeface="Tahoma"/>
                <a:cs typeface="Tahoma"/>
              </a:rPr>
              <a:t>KY</a:t>
            </a:r>
            <a:r>
              <a:rPr sz="5700" b="1" spc="-40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700" b="1" spc="105" dirty="0">
                <a:solidFill>
                  <a:srgbClr val="FFFFFF"/>
                </a:solidFill>
                <a:latin typeface="Tahoma"/>
                <a:cs typeface="Tahoma"/>
              </a:rPr>
              <a:t>STLP</a:t>
            </a:r>
            <a:endParaRPr sz="5700">
              <a:latin typeface="Tahoma"/>
              <a:cs typeface="Tahoma"/>
            </a:endParaRPr>
          </a:p>
          <a:p>
            <a:pPr algn="ctr">
              <a:lnSpc>
                <a:spcPts val="6830"/>
              </a:lnSpc>
            </a:pPr>
            <a:r>
              <a:rPr sz="5700" b="1" spc="55" dirty="0">
                <a:solidFill>
                  <a:srgbClr val="FFFFFF"/>
                </a:solidFill>
                <a:latin typeface="Tahoma"/>
                <a:cs typeface="Tahoma"/>
              </a:rPr>
              <a:t>Competition</a:t>
            </a:r>
            <a:r>
              <a:rPr sz="5700" b="1" spc="-4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5700" b="1" spc="110" dirty="0">
                <a:solidFill>
                  <a:srgbClr val="FFFFFF"/>
                </a:solidFill>
                <a:latin typeface="Tahoma"/>
                <a:cs typeface="Tahoma"/>
              </a:rPr>
              <a:t>2022</a:t>
            </a:r>
            <a:endParaRPr sz="57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89669" y="6999321"/>
            <a:ext cx="6479540" cy="1633855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1008380" marR="1002030" algn="ctr">
              <a:lnSpc>
                <a:spcPts val="4430"/>
              </a:lnSpc>
              <a:spcBef>
                <a:spcPts val="254"/>
              </a:spcBef>
            </a:pPr>
            <a:r>
              <a:rPr sz="3700" b="1" spc="20" dirty="0">
                <a:solidFill>
                  <a:srgbClr val="FFFFFF"/>
                </a:solidFill>
                <a:latin typeface="Tahoma"/>
                <a:cs typeface="Tahoma"/>
              </a:rPr>
              <a:t>Team </a:t>
            </a:r>
            <a:r>
              <a:rPr sz="3700" b="1" spc="-475" dirty="0">
                <a:solidFill>
                  <a:srgbClr val="FFFFFF"/>
                </a:solidFill>
                <a:latin typeface="Tahoma"/>
                <a:cs typeface="Tahoma"/>
              </a:rPr>
              <a:t>- </a:t>
            </a:r>
            <a:r>
              <a:rPr sz="3700" b="1" spc="50" dirty="0">
                <a:solidFill>
                  <a:srgbClr val="FFFFFF"/>
                </a:solidFill>
                <a:latin typeface="Tahoma"/>
                <a:cs typeface="Tahoma"/>
              </a:rPr>
              <a:t>10</a:t>
            </a:r>
            <a:r>
              <a:rPr sz="3700" b="1" spc="-3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700" b="1" spc="20" dirty="0">
                <a:solidFill>
                  <a:srgbClr val="FFFFFF"/>
                </a:solidFill>
                <a:latin typeface="Tahoma"/>
                <a:cs typeface="Tahoma"/>
              </a:rPr>
              <a:t>students  </a:t>
            </a:r>
            <a:r>
              <a:rPr sz="3700" b="1" spc="-30" dirty="0">
                <a:solidFill>
                  <a:srgbClr val="FFFFFF"/>
                </a:solidFill>
                <a:latin typeface="Tahoma"/>
                <a:cs typeface="Tahoma"/>
              </a:rPr>
              <a:t>Presenters:</a:t>
            </a:r>
            <a:endParaRPr sz="3700">
              <a:latin typeface="Tahoma"/>
              <a:cs typeface="Tahoma"/>
            </a:endParaRPr>
          </a:p>
          <a:p>
            <a:pPr algn="ctr">
              <a:lnSpc>
                <a:spcPts val="3650"/>
              </a:lnSpc>
            </a:pPr>
            <a:r>
              <a:rPr sz="3200" b="1" spc="15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32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75" dirty="0">
                <a:solidFill>
                  <a:srgbClr val="FFFFFF"/>
                </a:solidFill>
                <a:latin typeface="Tahoma"/>
                <a:cs typeface="Tahoma"/>
              </a:rPr>
              <a:t>second</a:t>
            </a:r>
            <a:r>
              <a:rPr sz="32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25" dirty="0">
                <a:solidFill>
                  <a:srgbClr val="FFFFFF"/>
                </a:solidFill>
                <a:latin typeface="Tahoma"/>
                <a:cs typeface="Tahoma"/>
              </a:rPr>
              <a:t>graders</a:t>
            </a:r>
            <a:r>
              <a:rPr sz="32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409" dirty="0">
                <a:solidFill>
                  <a:srgbClr val="FFFFFF"/>
                </a:solidFill>
                <a:latin typeface="Tahoma"/>
                <a:cs typeface="Tahoma"/>
              </a:rPr>
              <a:t>-</a:t>
            </a:r>
            <a:r>
              <a:rPr sz="32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1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3200" b="1" spc="-2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-35" dirty="0">
                <a:solidFill>
                  <a:srgbClr val="FFFFFF"/>
                </a:solidFill>
                <a:latin typeface="Tahoma"/>
                <a:cs typeface="Tahoma"/>
              </a:rPr>
              <a:t>first</a:t>
            </a:r>
            <a:r>
              <a:rPr sz="3200" b="1" spc="-2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3200" b="1" spc="20" dirty="0">
                <a:solidFill>
                  <a:srgbClr val="FFFFFF"/>
                </a:solidFill>
                <a:latin typeface="Tahoma"/>
                <a:cs typeface="Tahoma"/>
              </a:rPr>
              <a:t>grader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051258" y="1336610"/>
            <a:ext cx="10236741" cy="7610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210373" y="6832141"/>
            <a:ext cx="4046220" cy="3092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9270" marR="5080" indent="-497205">
              <a:lnSpc>
                <a:spcPct val="125000"/>
              </a:lnSpc>
              <a:spcBef>
                <a:spcPts val="100"/>
              </a:spcBef>
            </a:pPr>
            <a:r>
              <a:rPr sz="2300" spc="25" dirty="0">
                <a:solidFill>
                  <a:srgbClr val="FFFFFF"/>
                </a:solidFill>
                <a:latin typeface="Century Gothic"/>
                <a:cs typeface="Century Gothic"/>
              </a:rPr>
              <a:t>Franklin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Simpson </a:t>
            </a:r>
            <a:r>
              <a:rPr sz="2300" spc="20" dirty="0">
                <a:solidFill>
                  <a:srgbClr val="FFFFFF"/>
                </a:solidFill>
                <a:latin typeface="Century Gothic"/>
                <a:cs typeface="Century Gothic"/>
              </a:rPr>
              <a:t>High</a:t>
            </a:r>
            <a:r>
              <a:rPr sz="2300" spc="-36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Century Gothic"/>
                <a:cs typeface="Century Gothic"/>
              </a:rPr>
              <a:t>School  </a:t>
            </a:r>
            <a:r>
              <a:rPr sz="2300" spc="-25" dirty="0">
                <a:solidFill>
                  <a:srgbClr val="FFFFFF"/>
                </a:solidFill>
                <a:latin typeface="Century Gothic"/>
                <a:cs typeface="Century Gothic"/>
              </a:rPr>
              <a:t>West</a:t>
            </a:r>
            <a:r>
              <a:rPr sz="2300" spc="-10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25" dirty="0">
                <a:solidFill>
                  <a:srgbClr val="FFFFFF"/>
                </a:solidFill>
                <a:latin typeface="Century Gothic"/>
                <a:cs typeface="Century Gothic"/>
              </a:rPr>
              <a:t>Campus</a:t>
            </a:r>
            <a:endParaRPr sz="2300">
              <a:latin typeface="Century Gothic"/>
              <a:cs typeface="Century Gothic"/>
            </a:endParaRPr>
          </a:p>
          <a:p>
            <a:pPr marL="12700" marR="1595120">
              <a:lnSpc>
                <a:spcPct val="125000"/>
              </a:lnSpc>
            </a:pPr>
            <a:r>
              <a:rPr sz="2300" spc="200" dirty="0">
                <a:solidFill>
                  <a:srgbClr val="FFFFFF"/>
                </a:solidFill>
                <a:latin typeface="Century Gothic"/>
                <a:cs typeface="Century Gothic"/>
              </a:rPr>
              <a:t>FS </a:t>
            </a:r>
            <a:r>
              <a:rPr sz="2300" spc="-90" dirty="0">
                <a:solidFill>
                  <a:srgbClr val="FFFFFF"/>
                </a:solidFill>
                <a:latin typeface="Century Gothic"/>
                <a:cs typeface="Century Gothic"/>
              </a:rPr>
              <a:t>Edge</a:t>
            </a:r>
            <a:r>
              <a:rPr sz="2300" spc="-4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200" dirty="0">
                <a:solidFill>
                  <a:srgbClr val="FFFFFF"/>
                </a:solidFill>
                <a:latin typeface="Century Gothic"/>
                <a:cs typeface="Century Gothic"/>
              </a:rPr>
              <a:t>Academy  </a:t>
            </a:r>
            <a:r>
              <a:rPr sz="2300" spc="200" dirty="0">
                <a:solidFill>
                  <a:srgbClr val="FFFFFF"/>
                </a:solidFill>
                <a:latin typeface="Century Gothic"/>
                <a:cs typeface="Century Gothic"/>
              </a:rPr>
              <a:t>FS </a:t>
            </a:r>
            <a:r>
              <a:rPr sz="2300" spc="-65" dirty="0">
                <a:solidFill>
                  <a:srgbClr val="FFFFFF"/>
                </a:solidFill>
                <a:latin typeface="Century Gothic"/>
                <a:cs typeface="Century Gothic"/>
              </a:rPr>
              <a:t>Middle</a:t>
            </a:r>
            <a:r>
              <a:rPr sz="2300" spc="-43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300">
              <a:latin typeface="Century Gothic"/>
              <a:cs typeface="Century Gothic"/>
            </a:endParaRPr>
          </a:p>
          <a:p>
            <a:pPr marL="12700" marR="289560">
              <a:lnSpc>
                <a:spcPct val="125000"/>
              </a:lnSpc>
            </a:pPr>
            <a:r>
              <a:rPr sz="2300" spc="5" dirty="0">
                <a:solidFill>
                  <a:srgbClr val="FFFFFF"/>
                </a:solidFill>
                <a:latin typeface="Century Gothic"/>
                <a:cs typeface="Century Gothic"/>
              </a:rPr>
              <a:t>Lincoln </a:t>
            </a:r>
            <a:r>
              <a:rPr sz="2300" spc="-70" dirty="0">
                <a:solidFill>
                  <a:srgbClr val="FFFFFF"/>
                </a:solidFill>
                <a:latin typeface="Century Gothic"/>
                <a:cs typeface="Century Gothic"/>
              </a:rPr>
              <a:t>Elementary </a:t>
            </a:r>
            <a:r>
              <a:rPr sz="2300" spc="-40" dirty="0">
                <a:solidFill>
                  <a:srgbClr val="FFFFFF"/>
                </a:solidFill>
                <a:latin typeface="Century Gothic"/>
                <a:cs typeface="Century Gothic"/>
              </a:rPr>
              <a:t>School  </a:t>
            </a:r>
            <a:r>
              <a:rPr sz="2300" dirty="0">
                <a:solidFill>
                  <a:srgbClr val="FFFFFF"/>
                </a:solidFill>
                <a:latin typeface="Century Gothic"/>
                <a:cs typeface="Century Gothic"/>
              </a:rPr>
              <a:t>Simpson </a:t>
            </a:r>
            <a:r>
              <a:rPr sz="2300" spc="-70" dirty="0">
                <a:solidFill>
                  <a:srgbClr val="FFFFFF"/>
                </a:solidFill>
                <a:latin typeface="Century Gothic"/>
                <a:cs typeface="Century Gothic"/>
              </a:rPr>
              <a:t>Elementary</a:t>
            </a:r>
            <a:r>
              <a:rPr sz="2300" spc="-2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40" dirty="0">
                <a:solidFill>
                  <a:srgbClr val="FFFFFF"/>
                </a:solidFill>
                <a:latin typeface="Century Gothic"/>
                <a:cs typeface="Century Gothic"/>
              </a:rPr>
              <a:t>School</a:t>
            </a:r>
            <a:endParaRPr sz="2300">
              <a:latin typeface="Century Gothic"/>
              <a:cs typeface="Century Gothic"/>
            </a:endParaRPr>
          </a:p>
          <a:p>
            <a:pPr marL="142875" algn="ctr">
              <a:lnSpc>
                <a:spcPct val="100000"/>
              </a:lnSpc>
              <a:spcBef>
                <a:spcPts val="690"/>
              </a:spcBef>
            </a:pPr>
            <a:r>
              <a:rPr sz="2300" spc="240" dirty="0">
                <a:solidFill>
                  <a:srgbClr val="FFFFFF"/>
                </a:solidFill>
                <a:latin typeface="Century Gothic"/>
                <a:cs typeface="Century Gothic"/>
              </a:rPr>
              <a:t>STLP </a:t>
            </a:r>
            <a:r>
              <a:rPr sz="2300" spc="-125" dirty="0">
                <a:solidFill>
                  <a:srgbClr val="FFFFFF"/>
                </a:solidFill>
                <a:latin typeface="Century Gothic"/>
                <a:cs typeface="Century Gothic"/>
              </a:rPr>
              <a:t>Veggie</a:t>
            </a:r>
            <a:r>
              <a:rPr sz="2300" spc="-4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2300" spc="-105" dirty="0">
                <a:solidFill>
                  <a:srgbClr val="FFFFFF"/>
                </a:solidFill>
                <a:latin typeface="Century Gothic"/>
                <a:cs typeface="Century Gothic"/>
              </a:rPr>
              <a:t>Gardeners</a:t>
            </a:r>
            <a:endParaRPr sz="230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1039" y="4222836"/>
            <a:ext cx="7056120" cy="230124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 marR="5080" indent="991235">
              <a:lnSpc>
                <a:spcPts val="8930"/>
              </a:lnSpc>
              <a:spcBef>
                <a:spcPts val="450"/>
              </a:spcBef>
            </a:pPr>
            <a:r>
              <a:rPr sz="7500" b="1" spc="20" dirty="0">
                <a:solidFill>
                  <a:srgbClr val="FFFFFF"/>
                </a:solidFill>
                <a:latin typeface="Tahoma"/>
                <a:cs typeface="Tahoma"/>
              </a:rPr>
              <a:t>Why </a:t>
            </a:r>
            <a:r>
              <a:rPr sz="7500" b="1" spc="60" dirty="0">
                <a:solidFill>
                  <a:srgbClr val="FFFFFF"/>
                </a:solidFill>
                <a:latin typeface="Tahoma"/>
                <a:cs typeface="Tahoma"/>
              </a:rPr>
              <a:t>teach  </a:t>
            </a:r>
            <a:r>
              <a:rPr sz="7500" b="1" spc="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500" b="1" spc="45" dirty="0">
                <a:solidFill>
                  <a:srgbClr val="FFFFFF"/>
                </a:solidFill>
                <a:latin typeface="Tahoma"/>
                <a:cs typeface="Tahoma"/>
              </a:rPr>
              <a:t>u</a:t>
            </a:r>
            <a:r>
              <a:rPr sz="7500" b="1" spc="110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7500" b="1" spc="-1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7500" b="1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5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0" b="1" spc="70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7500" b="1" spc="-55" dirty="0">
                <a:solidFill>
                  <a:srgbClr val="FFFFFF"/>
                </a:solidFill>
                <a:latin typeface="Tahoma"/>
                <a:cs typeface="Tahoma"/>
              </a:rPr>
              <a:t>a</a:t>
            </a:r>
            <a:r>
              <a:rPr sz="7500" b="1" spc="310" dirty="0">
                <a:solidFill>
                  <a:srgbClr val="FFFFFF"/>
                </a:solidFill>
                <a:latin typeface="Tahoma"/>
                <a:cs typeface="Tahoma"/>
              </a:rPr>
              <a:t>b</a:t>
            </a:r>
            <a:r>
              <a:rPr sz="75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0" b="1" spc="60" dirty="0">
                <a:solidFill>
                  <a:srgbClr val="FFFFFF"/>
                </a:solidFill>
                <a:latin typeface="Tahoma"/>
                <a:cs typeface="Tahoma"/>
              </a:rPr>
              <a:t>l</a:t>
            </a:r>
            <a:r>
              <a:rPr sz="7500" b="1" spc="-50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7500" b="1" spc="-140" dirty="0">
                <a:solidFill>
                  <a:srgbClr val="FFFFFF"/>
                </a:solidFill>
                <a:latin typeface="Tahoma"/>
                <a:cs typeface="Tahoma"/>
              </a:rPr>
              <a:t>t</a:t>
            </a:r>
            <a:r>
              <a:rPr sz="7500" b="1" spc="200" dirty="0">
                <a:solidFill>
                  <a:srgbClr val="FFFFFF"/>
                </a:solidFill>
                <a:latin typeface="Tahoma"/>
                <a:cs typeface="Tahoma"/>
              </a:rPr>
              <a:t>y</a:t>
            </a:r>
            <a:r>
              <a:rPr sz="7500" b="1" dirty="0">
                <a:solidFill>
                  <a:srgbClr val="FFFFFF"/>
                </a:solidFill>
                <a:latin typeface="Tahoma"/>
                <a:cs typeface="Tahoma"/>
              </a:rPr>
              <a:t>?</a:t>
            </a:r>
            <a:endParaRPr sz="7500">
              <a:latin typeface="Tahoma"/>
              <a:cs typeface="Tahoma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42765" y="578642"/>
            <a:ext cx="7292340" cy="2065655"/>
          </a:xfrm>
          <a:prstGeom prst="rect">
            <a:avLst/>
          </a:prstGeom>
        </p:spPr>
        <p:txBody>
          <a:bodyPr vert="horz" wrap="square" lIns="0" tIns="215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700"/>
              </a:spcBef>
            </a:pPr>
            <a:r>
              <a:rPr sz="3550" spc="-35" dirty="0"/>
              <a:t>K</a:t>
            </a:r>
            <a:r>
              <a:rPr sz="3550" spc="-595" dirty="0"/>
              <a:t> </a:t>
            </a:r>
            <a:r>
              <a:rPr sz="3550" spc="-25" dirty="0"/>
              <a:t>N</a:t>
            </a:r>
            <a:r>
              <a:rPr sz="3550" spc="-590" dirty="0"/>
              <a:t> </a:t>
            </a:r>
            <a:r>
              <a:rPr sz="3550" spc="-5" dirty="0"/>
              <a:t>O</a:t>
            </a:r>
            <a:r>
              <a:rPr sz="3550" spc="-590" dirty="0"/>
              <a:t> </a:t>
            </a:r>
            <a:r>
              <a:rPr sz="3550" spc="-130" dirty="0"/>
              <a:t>W</a:t>
            </a:r>
            <a:r>
              <a:rPr sz="3550" spc="-590" dirty="0"/>
              <a:t> </a:t>
            </a:r>
            <a:r>
              <a:rPr sz="3550" spc="290" dirty="0"/>
              <a:t>LE</a:t>
            </a:r>
            <a:r>
              <a:rPr sz="3550" spc="-595" dirty="0"/>
              <a:t> </a:t>
            </a:r>
            <a:r>
              <a:rPr sz="3550" spc="-80" dirty="0"/>
              <a:t>D</a:t>
            </a:r>
            <a:r>
              <a:rPr sz="3550" spc="-590" dirty="0"/>
              <a:t> </a:t>
            </a:r>
            <a:r>
              <a:rPr sz="3550" spc="-20" dirty="0"/>
              <a:t>G</a:t>
            </a:r>
            <a:r>
              <a:rPr sz="3550" spc="-590" dirty="0"/>
              <a:t> </a:t>
            </a:r>
            <a:r>
              <a:rPr sz="3550" spc="10" dirty="0"/>
              <a:t>E</a:t>
            </a:r>
            <a:endParaRPr sz="3550"/>
          </a:p>
          <a:p>
            <a:pPr marL="12700" marR="5080">
              <a:lnSpc>
                <a:spcPct val="124800"/>
              </a:lnSpc>
              <a:spcBef>
                <a:spcPts val="470"/>
              </a:spcBef>
            </a:pPr>
            <a:r>
              <a:rPr sz="3250" b="0" spc="-200" dirty="0">
                <a:latin typeface="Century Gothic"/>
                <a:cs typeface="Century Gothic"/>
              </a:rPr>
              <a:t>Give </a:t>
            </a:r>
            <a:r>
              <a:rPr sz="3250" b="0" spc="-80" dirty="0">
                <a:latin typeface="Century Gothic"/>
                <a:cs typeface="Century Gothic"/>
              </a:rPr>
              <a:t>information </a:t>
            </a:r>
            <a:r>
              <a:rPr sz="3250" b="0" spc="-130" dirty="0">
                <a:latin typeface="Century Gothic"/>
                <a:cs typeface="Century Gothic"/>
              </a:rPr>
              <a:t>on </a:t>
            </a:r>
            <a:r>
              <a:rPr sz="3250" b="0" spc="-135" dirty="0">
                <a:latin typeface="Century Gothic"/>
                <a:cs typeface="Century Gothic"/>
              </a:rPr>
              <a:t>where </a:t>
            </a:r>
            <a:r>
              <a:rPr sz="3250" b="0" spc="-170" dirty="0">
                <a:latin typeface="Century Gothic"/>
                <a:cs typeface="Century Gothic"/>
              </a:rPr>
              <a:t>food </a:t>
            </a:r>
            <a:r>
              <a:rPr sz="3250" b="0" spc="-175" dirty="0">
                <a:latin typeface="Century Gothic"/>
                <a:cs typeface="Century Gothic"/>
              </a:rPr>
              <a:t>comes  </a:t>
            </a:r>
            <a:r>
              <a:rPr sz="3250" b="0" spc="-100" dirty="0">
                <a:latin typeface="Century Gothic"/>
                <a:cs typeface="Century Gothic"/>
              </a:rPr>
              <a:t>from </a:t>
            </a:r>
            <a:r>
              <a:rPr sz="3250" b="0" spc="-245" dirty="0">
                <a:latin typeface="Century Gothic"/>
                <a:cs typeface="Century Gothic"/>
              </a:rPr>
              <a:t>and </a:t>
            </a:r>
            <a:r>
              <a:rPr sz="3250" b="0" spc="-130" dirty="0">
                <a:latin typeface="Century Gothic"/>
                <a:cs typeface="Century Gothic"/>
              </a:rPr>
              <a:t>how </a:t>
            </a:r>
            <a:r>
              <a:rPr sz="3250" b="0" spc="-145" dirty="0">
                <a:latin typeface="Century Gothic"/>
                <a:cs typeface="Century Gothic"/>
              </a:rPr>
              <a:t>to </a:t>
            </a:r>
            <a:r>
              <a:rPr sz="3250" b="0" spc="-175" dirty="0">
                <a:latin typeface="Century Gothic"/>
                <a:cs typeface="Century Gothic"/>
              </a:rPr>
              <a:t>produce</a:t>
            </a:r>
            <a:r>
              <a:rPr sz="3250" b="0" spc="-65" dirty="0">
                <a:latin typeface="Century Gothic"/>
                <a:cs typeface="Century Gothic"/>
              </a:rPr>
              <a:t> </a:t>
            </a:r>
            <a:r>
              <a:rPr sz="3250" b="0" spc="-30" dirty="0">
                <a:latin typeface="Century Gothic"/>
                <a:cs typeface="Century Gothic"/>
              </a:rPr>
              <a:t>it.</a:t>
            </a:r>
            <a:endParaRPr sz="3250">
              <a:latin typeface="Century Gothic"/>
              <a:cs typeface="Century Gothic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25272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89"/>
              </a:spcBef>
              <a:tabLst>
                <a:tab pos="1710689" algn="l"/>
              </a:tabLst>
            </a:pPr>
            <a:r>
              <a:rPr spc="-80" dirty="0"/>
              <a:t>S</a:t>
            </a:r>
            <a:r>
              <a:rPr spc="-590" dirty="0"/>
              <a:t> </a:t>
            </a:r>
            <a:r>
              <a:rPr spc="-35" dirty="0"/>
              <a:t>K</a:t>
            </a:r>
            <a:r>
              <a:rPr spc="-590" dirty="0"/>
              <a:t> </a:t>
            </a:r>
            <a:r>
              <a:rPr spc="-675" dirty="0"/>
              <a:t>I</a:t>
            </a:r>
            <a:r>
              <a:rPr spc="-590" dirty="0"/>
              <a:t> </a:t>
            </a:r>
            <a:r>
              <a:rPr spc="345" dirty="0"/>
              <a:t>LL	</a:t>
            </a:r>
            <a:r>
              <a:rPr spc="-80" dirty="0"/>
              <a:t>S</a:t>
            </a:r>
            <a:r>
              <a:rPr spc="-590" dirty="0"/>
              <a:t> </a:t>
            </a:r>
            <a:r>
              <a:rPr spc="10" dirty="0"/>
              <a:t>E</a:t>
            </a:r>
            <a:r>
              <a:rPr spc="-590" dirty="0"/>
              <a:t> </a:t>
            </a:r>
            <a:r>
              <a:rPr spc="45" dirty="0"/>
              <a:t>T</a:t>
            </a:r>
          </a:p>
          <a:p>
            <a:pPr marL="12700" marR="689610">
              <a:lnSpc>
                <a:spcPct val="125000"/>
              </a:lnSpc>
              <a:spcBef>
                <a:spcPts val="790"/>
              </a:spcBef>
            </a:pPr>
            <a:r>
              <a:rPr sz="3200" b="0" spc="-50" dirty="0">
                <a:latin typeface="Century Gothic"/>
                <a:cs typeface="Century Gothic"/>
              </a:rPr>
              <a:t>Provide </a:t>
            </a:r>
            <a:r>
              <a:rPr sz="3200" b="0" spc="-114" dirty="0">
                <a:latin typeface="Century Gothic"/>
                <a:cs typeface="Century Gothic"/>
              </a:rPr>
              <a:t>the </a:t>
            </a:r>
            <a:r>
              <a:rPr sz="3200" b="0" spc="-130" dirty="0">
                <a:latin typeface="Century Gothic"/>
                <a:cs typeface="Century Gothic"/>
              </a:rPr>
              <a:t>experience </a:t>
            </a:r>
            <a:r>
              <a:rPr sz="3200" b="0" spc="-120" dirty="0">
                <a:latin typeface="Century Gothic"/>
                <a:cs typeface="Century Gothic"/>
              </a:rPr>
              <a:t>of </a:t>
            </a:r>
            <a:r>
              <a:rPr sz="3200" b="0" spc="-15" dirty="0">
                <a:latin typeface="Century Gothic"/>
                <a:cs typeface="Century Gothic"/>
              </a:rPr>
              <a:t>starting  </a:t>
            </a:r>
            <a:r>
              <a:rPr sz="3200" b="0" spc="-75" dirty="0">
                <a:latin typeface="Century Gothic"/>
                <a:cs typeface="Century Gothic"/>
              </a:rPr>
              <a:t>from </a:t>
            </a:r>
            <a:r>
              <a:rPr sz="3200" b="0" spc="-120" dirty="0">
                <a:latin typeface="Century Gothic"/>
                <a:cs typeface="Century Gothic"/>
              </a:rPr>
              <a:t>seed to </a:t>
            </a:r>
            <a:r>
              <a:rPr sz="3200" b="0" spc="-125" dirty="0">
                <a:latin typeface="Century Gothic"/>
                <a:cs typeface="Century Gothic"/>
              </a:rPr>
              <a:t>eating </a:t>
            </a:r>
            <a:r>
              <a:rPr sz="3200" b="0" spc="-75" dirty="0">
                <a:latin typeface="Century Gothic"/>
                <a:cs typeface="Century Gothic"/>
              </a:rPr>
              <a:t>from </a:t>
            </a:r>
            <a:r>
              <a:rPr sz="3200" b="0" spc="-25" dirty="0">
                <a:latin typeface="Century Gothic"/>
                <a:cs typeface="Century Gothic"/>
              </a:rPr>
              <a:t>your</a:t>
            </a:r>
            <a:r>
              <a:rPr sz="3200" b="0" spc="-290" dirty="0">
                <a:latin typeface="Century Gothic"/>
                <a:cs typeface="Century Gothic"/>
              </a:rPr>
              <a:t> </a:t>
            </a:r>
            <a:r>
              <a:rPr sz="3200" b="0" spc="-95" dirty="0">
                <a:latin typeface="Century Gothic"/>
                <a:cs typeface="Century Gothic"/>
              </a:rPr>
              <a:t>own  </a:t>
            </a:r>
            <a:r>
              <a:rPr sz="3200" b="0" spc="-155" dirty="0">
                <a:latin typeface="Century Gothic"/>
                <a:cs typeface="Century Gothic"/>
              </a:rPr>
              <a:t>plate.</a:t>
            </a:r>
            <a:endParaRPr sz="32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</a:pPr>
            <a:endParaRPr sz="3900">
              <a:latin typeface="Century Gothic"/>
              <a:cs typeface="Century Gothic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20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tabLst>
                <a:tab pos="1485265" algn="l"/>
              </a:tabLst>
            </a:pPr>
            <a:r>
              <a:rPr spc="-80" dirty="0"/>
              <a:t>S</a:t>
            </a:r>
            <a:r>
              <a:rPr spc="-590" dirty="0"/>
              <a:t> </a:t>
            </a:r>
            <a:r>
              <a:rPr spc="10" dirty="0"/>
              <a:t>E</a:t>
            </a:r>
            <a:r>
              <a:rPr spc="-590" dirty="0"/>
              <a:t> </a:t>
            </a:r>
            <a:r>
              <a:rPr spc="310" dirty="0"/>
              <a:t>LF	</a:t>
            </a:r>
            <a:r>
              <a:rPr spc="-245" dirty="0"/>
              <a:t>R</a:t>
            </a:r>
            <a:r>
              <a:rPr spc="-590" dirty="0"/>
              <a:t> </a:t>
            </a:r>
            <a:r>
              <a:rPr spc="10" dirty="0"/>
              <a:t>E</a:t>
            </a:r>
            <a:r>
              <a:rPr spc="-590" dirty="0"/>
              <a:t> </a:t>
            </a:r>
            <a:r>
              <a:rPr spc="-55" dirty="0"/>
              <a:t>LI</a:t>
            </a:r>
            <a:r>
              <a:rPr spc="-590" dirty="0"/>
              <a:t> </a:t>
            </a:r>
            <a:r>
              <a:rPr spc="-20" dirty="0"/>
              <a:t>A</a:t>
            </a:r>
            <a:r>
              <a:rPr spc="-595" dirty="0"/>
              <a:t> </a:t>
            </a:r>
            <a:r>
              <a:rPr spc="-25" dirty="0"/>
              <a:t>N</a:t>
            </a:r>
            <a:r>
              <a:rPr spc="-590" dirty="0"/>
              <a:t> </a:t>
            </a:r>
            <a:r>
              <a:rPr spc="325" dirty="0"/>
              <a:t>CE</a:t>
            </a:r>
          </a:p>
          <a:p>
            <a:pPr marL="12700" marR="5080">
              <a:lnSpc>
                <a:spcPct val="124800"/>
              </a:lnSpc>
              <a:spcBef>
                <a:spcPts val="715"/>
              </a:spcBef>
            </a:pPr>
            <a:r>
              <a:rPr sz="3250" b="0" spc="90" dirty="0">
                <a:latin typeface="Century Gothic"/>
                <a:cs typeface="Century Gothic"/>
              </a:rPr>
              <a:t>The </a:t>
            </a:r>
            <a:r>
              <a:rPr sz="3250" b="0" spc="-50" dirty="0">
                <a:latin typeface="Century Gothic"/>
                <a:cs typeface="Century Gothic"/>
              </a:rPr>
              <a:t>ability </a:t>
            </a:r>
            <a:r>
              <a:rPr sz="3250" b="0" spc="-60" dirty="0">
                <a:latin typeface="Century Gothic"/>
                <a:cs typeface="Century Gothic"/>
              </a:rPr>
              <a:t>through </a:t>
            </a:r>
            <a:r>
              <a:rPr sz="3250" b="0" spc="-170" dirty="0">
                <a:latin typeface="Century Gothic"/>
                <a:cs typeface="Century Gothic"/>
              </a:rPr>
              <a:t>education </a:t>
            </a:r>
            <a:r>
              <a:rPr sz="3250" b="0" spc="-145" dirty="0">
                <a:latin typeface="Century Gothic"/>
                <a:cs typeface="Century Gothic"/>
              </a:rPr>
              <a:t>to</a:t>
            </a:r>
            <a:r>
              <a:rPr sz="3250" b="0" spc="-495" dirty="0">
                <a:latin typeface="Century Gothic"/>
                <a:cs typeface="Century Gothic"/>
              </a:rPr>
              <a:t> </a:t>
            </a:r>
            <a:r>
              <a:rPr sz="3250" b="0" spc="-100" dirty="0">
                <a:latin typeface="Century Gothic"/>
                <a:cs typeface="Century Gothic"/>
              </a:rPr>
              <a:t>grow  </a:t>
            </a:r>
            <a:r>
              <a:rPr sz="3250" b="0" spc="-30" dirty="0">
                <a:latin typeface="Century Gothic"/>
                <a:cs typeface="Century Gothic"/>
              </a:rPr>
              <a:t>their </a:t>
            </a:r>
            <a:r>
              <a:rPr sz="3250" b="0" spc="-130" dirty="0">
                <a:latin typeface="Century Gothic"/>
                <a:cs typeface="Century Gothic"/>
              </a:rPr>
              <a:t>own </a:t>
            </a:r>
            <a:r>
              <a:rPr sz="3250" b="0" spc="-170" dirty="0">
                <a:latin typeface="Century Gothic"/>
                <a:cs typeface="Century Gothic"/>
              </a:rPr>
              <a:t>food, </a:t>
            </a:r>
            <a:r>
              <a:rPr sz="3250" b="0" spc="-145" dirty="0">
                <a:latin typeface="Century Gothic"/>
                <a:cs typeface="Century Gothic"/>
              </a:rPr>
              <a:t>by </a:t>
            </a:r>
            <a:r>
              <a:rPr sz="3250" b="0" spc="-45" dirty="0">
                <a:latin typeface="Century Gothic"/>
                <a:cs typeface="Century Gothic"/>
              </a:rPr>
              <a:t>various</a:t>
            </a:r>
            <a:r>
              <a:rPr sz="3250" b="0" spc="-215" dirty="0">
                <a:latin typeface="Century Gothic"/>
                <a:cs typeface="Century Gothic"/>
              </a:rPr>
              <a:t> </a:t>
            </a:r>
            <a:r>
              <a:rPr sz="3250" b="0" spc="-120" dirty="0">
                <a:latin typeface="Century Gothic"/>
                <a:cs typeface="Century Gothic"/>
              </a:rPr>
              <a:t>methods.</a:t>
            </a:r>
            <a:endParaRPr sz="3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60346" y="1"/>
            <a:ext cx="9725023" cy="10286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"/>
            <a:ext cx="8560435" cy="10287000"/>
          </a:xfrm>
          <a:custGeom>
            <a:avLst/>
            <a:gdLst/>
            <a:ahLst/>
            <a:cxnLst/>
            <a:rect l="l" t="t" r="r" b="b"/>
            <a:pathLst>
              <a:path w="8560435" h="10287000">
                <a:moveTo>
                  <a:pt x="0" y="10286998"/>
                </a:moveTo>
                <a:lnTo>
                  <a:pt x="8560295" y="10286998"/>
                </a:lnTo>
                <a:lnTo>
                  <a:pt x="8560295" y="0"/>
                </a:lnTo>
                <a:lnTo>
                  <a:pt x="0" y="0"/>
                </a:lnTo>
                <a:lnTo>
                  <a:pt x="0" y="10286998"/>
                </a:lnTo>
                <a:close/>
              </a:path>
            </a:pathLst>
          </a:custGeom>
          <a:solidFill>
            <a:srgbClr val="5C7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207247" y="938082"/>
            <a:ext cx="4153535" cy="2330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5080" indent="-365760">
              <a:lnSpc>
                <a:spcPct val="124000"/>
              </a:lnSpc>
              <a:spcBef>
                <a:spcPts val="95"/>
              </a:spcBef>
            </a:pPr>
            <a:r>
              <a:rPr sz="6100" spc="35" dirty="0"/>
              <a:t>Where </a:t>
            </a:r>
            <a:r>
              <a:rPr sz="6100" spc="165" dirty="0"/>
              <a:t>do</a:t>
            </a:r>
            <a:r>
              <a:rPr sz="6100" spc="-1300" dirty="0"/>
              <a:t> </a:t>
            </a:r>
            <a:r>
              <a:rPr sz="6100" spc="-1035" dirty="0"/>
              <a:t>I  </a:t>
            </a:r>
            <a:r>
              <a:rPr sz="6100" spc="100" dirty="0"/>
              <a:t>get</a:t>
            </a:r>
            <a:r>
              <a:rPr sz="6100" spc="-620" dirty="0"/>
              <a:t> </a:t>
            </a:r>
            <a:r>
              <a:rPr sz="6100" spc="60" dirty="0"/>
              <a:t>this?</a:t>
            </a:r>
            <a:endParaRPr sz="6100"/>
          </a:p>
        </p:txBody>
      </p:sp>
      <p:sp>
        <p:nvSpPr>
          <p:cNvPr id="5" name="object 5"/>
          <p:cNvSpPr/>
          <p:nvPr/>
        </p:nvSpPr>
        <p:spPr>
          <a:xfrm>
            <a:off x="504824" y="4518341"/>
            <a:ext cx="171449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04824" y="5270816"/>
            <a:ext cx="171449" cy="17144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4824" y="6023291"/>
            <a:ext cx="171449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4824" y="6775766"/>
            <a:ext cx="171449" cy="1714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4824" y="7528241"/>
            <a:ext cx="171449" cy="1714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905271" y="4118335"/>
            <a:ext cx="7038340" cy="378777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25"/>
              </a:spcBef>
              <a:tabLst>
                <a:tab pos="1864360" algn="l"/>
              </a:tabLst>
            </a:pPr>
            <a:r>
              <a:rPr sz="4250" spc="365" dirty="0">
                <a:solidFill>
                  <a:srgbClr val="FFFFFF"/>
                </a:solidFill>
                <a:latin typeface="Century Gothic"/>
                <a:cs typeface="Century Gothic"/>
              </a:rPr>
              <a:t>Ju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00" dirty="0">
                <a:solidFill>
                  <a:srgbClr val="FFFFFF"/>
                </a:solidFill>
                <a:latin typeface="Century Gothic"/>
                <a:cs typeface="Century Gothic"/>
              </a:rPr>
              <a:t>ic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430" dirty="0">
                <a:solidFill>
                  <a:srgbClr val="FFFFFF"/>
                </a:solidFill>
                <a:latin typeface="Century Gothic"/>
                <a:cs typeface="Century Gothic"/>
              </a:rPr>
              <a:t>e	</a:t>
            </a:r>
            <a:r>
              <a:rPr sz="4250" spc="2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335" dirty="0">
                <a:solidFill>
                  <a:srgbClr val="FFFFFF"/>
                </a:solidFill>
                <a:latin typeface="Century Gothic"/>
                <a:cs typeface="Century Gothic"/>
              </a:rPr>
              <a:t>lu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300" dirty="0">
                <a:solidFill>
                  <a:srgbClr val="FFFFFF"/>
                </a:solidFill>
                <a:latin typeface="Century Gothic"/>
                <a:cs typeface="Century Gothic"/>
              </a:rPr>
              <a:t>s</a:t>
            </a:r>
            <a:endParaRPr sz="4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  <a:tabLst>
                <a:tab pos="2205990" algn="l"/>
              </a:tabLst>
            </a:pPr>
            <a:r>
              <a:rPr sz="4250" spc="-56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9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spc="-6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315" dirty="0">
                <a:solidFill>
                  <a:srgbClr val="FFFFFF"/>
                </a:solidFill>
                <a:latin typeface="Century Gothic"/>
                <a:cs typeface="Century Gothic"/>
              </a:rPr>
              <a:t>in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430" dirty="0">
                <a:solidFill>
                  <a:srgbClr val="FFFFFF"/>
                </a:solidFill>
                <a:latin typeface="Century Gothic"/>
                <a:cs typeface="Century Gothic"/>
              </a:rPr>
              <a:t>e	</a:t>
            </a:r>
            <a:r>
              <a:rPr sz="4250" spc="204" dirty="0">
                <a:solidFill>
                  <a:srgbClr val="FFFFFF"/>
                </a:solidFill>
                <a:latin typeface="Century Gothic"/>
                <a:cs typeface="Century Gothic"/>
              </a:rPr>
              <a:t>se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80" dirty="0">
                <a:solidFill>
                  <a:srgbClr val="FFFFFF"/>
                </a:solidFill>
                <a:latin typeface="Century Gothic"/>
                <a:cs typeface="Century Gothic"/>
              </a:rPr>
              <a:t>rc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endParaRPr sz="4250">
              <a:latin typeface="Century Gothic"/>
              <a:cs typeface="Century Gothic"/>
            </a:endParaRPr>
          </a:p>
          <a:p>
            <a:pPr marL="12700" marR="5080">
              <a:lnSpc>
                <a:spcPts val="5930"/>
              </a:lnSpc>
              <a:spcBef>
                <a:spcPts val="330"/>
              </a:spcBef>
              <a:tabLst>
                <a:tab pos="1804670" algn="l"/>
                <a:tab pos="3274695" algn="l"/>
                <a:tab pos="3355340" algn="l"/>
              </a:tabLst>
            </a:pPr>
            <a:r>
              <a:rPr sz="4250" spc="290" dirty="0">
                <a:solidFill>
                  <a:srgbClr val="FFFFFF"/>
                </a:solidFill>
                <a:latin typeface="Century Gothic"/>
                <a:cs typeface="Century Gothic"/>
              </a:rPr>
              <a:t>Un</a:t>
            </a:r>
            <a:r>
              <a:rPr sz="4250" spc="-6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265" dirty="0">
                <a:solidFill>
                  <a:srgbClr val="FFFFFF"/>
                </a:solidFill>
                <a:latin typeface="Century Gothic"/>
                <a:cs typeface="Century Gothic"/>
              </a:rPr>
              <a:t>iv</a:t>
            </a:r>
            <a:r>
              <a:rPr sz="4250" spc="-6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4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spc="-61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520" dirty="0">
                <a:solidFill>
                  <a:srgbClr val="FFFFFF"/>
                </a:solidFill>
                <a:latin typeface="Century Gothic"/>
                <a:cs typeface="Century Gothic"/>
              </a:rPr>
              <a:t>rsit</a:t>
            </a:r>
            <a:r>
              <a:rPr sz="4250" spc="-60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100" dirty="0">
                <a:solidFill>
                  <a:srgbClr val="FFFFFF"/>
                </a:solidFill>
                <a:latin typeface="Century Gothic"/>
                <a:cs typeface="Century Gothic"/>
              </a:rPr>
              <a:t>y	</a:t>
            </a:r>
            <a:r>
              <a:rPr sz="4250" spc="-305" dirty="0">
                <a:solidFill>
                  <a:srgbClr val="FFFFFF"/>
                </a:solidFill>
                <a:latin typeface="Century Gothic"/>
                <a:cs typeface="Century Gothic"/>
              </a:rPr>
              <a:t>p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305" dirty="0">
                <a:solidFill>
                  <a:srgbClr val="FFFFFF"/>
                </a:solidFill>
                <a:latin typeface="Century Gothic"/>
                <a:cs typeface="Century Gothic"/>
              </a:rPr>
              <a:t>b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95" dirty="0">
                <a:solidFill>
                  <a:srgbClr val="FFFFFF"/>
                </a:solidFill>
                <a:latin typeface="Century Gothic"/>
                <a:cs typeface="Century Gothic"/>
              </a:rPr>
              <a:t>l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00" dirty="0">
                <a:solidFill>
                  <a:srgbClr val="FFFFFF"/>
                </a:solidFill>
                <a:latin typeface="Century Gothic"/>
                <a:cs typeface="Century Gothic"/>
              </a:rPr>
              <a:t>ic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1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200" dirty="0">
                <a:solidFill>
                  <a:srgbClr val="FFFFFF"/>
                </a:solidFill>
                <a:latin typeface="Century Gothic"/>
                <a:cs typeface="Century Gothic"/>
              </a:rPr>
              <a:t>io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300" dirty="0">
                <a:solidFill>
                  <a:srgbClr val="FFFFFF"/>
                </a:solidFill>
                <a:latin typeface="Century Gothic"/>
                <a:cs typeface="Century Gothic"/>
              </a:rPr>
              <a:t>s  </a:t>
            </a:r>
            <a:r>
              <a:rPr sz="4250" spc="-225" dirty="0">
                <a:solidFill>
                  <a:srgbClr val="FFFFFF"/>
                </a:solidFill>
                <a:latin typeface="Century Gothic"/>
                <a:cs typeface="Century Gothic"/>
              </a:rPr>
              <a:t>M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650" dirty="0">
                <a:solidFill>
                  <a:srgbClr val="FFFFFF"/>
                </a:solidFill>
                <a:latin typeface="Century Gothic"/>
                <a:cs typeface="Century Gothic"/>
              </a:rPr>
              <a:t>a</a:t>
            </a:r>
            <a:r>
              <a:rPr sz="4250" spc="-63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95" dirty="0">
                <a:solidFill>
                  <a:srgbClr val="FFFFFF"/>
                </a:solidFill>
                <a:latin typeface="Century Gothic"/>
                <a:cs typeface="Century Gothic"/>
              </a:rPr>
              <a:t>ke	</a:t>
            </a:r>
            <a:r>
              <a:rPr sz="4250" spc="-100" dirty="0">
                <a:solidFill>
                  <a:srgbClr val="FFFFFF"/>
                </a:solidFill>
                <a:latin typeface="Century Gothic"/>
                <a:cs typeface="Century Gothic"/>
              </a:rPr>
              <a:t>y</a:t>
            </a:r>
            <a:r>
              <a:rPr sz="4250" spc="-98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295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sz="4250" spc="-70" dirty="0">
                <a:solidFill>
                  <a:srgbClr val="FFFFFF"/>
                </a:solidFill>
                <a:latin typeface="Century Gothic"/>
                <a:cs typeface="Century Gothic"/>
              </a:rPr>
              <a:t>u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20" dirty="0">
                <a:solidFill>
                  <a:srgbClr val="FFFFFF"/>
                </a:solidFill>
                <a:latin typeface="Century Gothic"/>
                <a:cs typeface="Century Gothic"/>
              </a:rPr>
              <a:t>r		</a:t>
            </a:r>
            <a:r>
              <a:rPr sz="4250" spc="-295" dirty="0">
                <a:solidFill>
                  <a:srgbClr val="FFFFFF"/>
                </a:solidFill>
                <a:latin typeface="Century Gothic"/>
                <a:cs typeface="Century Gothic"/>
              </a:rPr>
              <a:t>o </a:t>
            </a:r>
            <a:r>
              <a:rPr sz="4250" spc="-195" dirty="0">
                <a:solidFill>
                  <a:srgbClr val="FFFFFF"/>
                </a:solidFill>
                <a:latin typeface="Century Gothic"/>
                <a:cs typeface="Century Gothic"/>
              </a:rPr>
              <a:t>w</a:t>
            </a:r>
            <a:r>
              <a:rPr sz="4250" spc="-99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5" dirty="0">
                <a:solidFill>
                  <a:srgbClr val="FFFFFF"/>
                </a:solidFill>
                <a:latin typeface="Century Gothic"/>
                <a:cs typeface="Century Gothic"/>
              </a:rPr>
              <a:t>n</a:t>
            </a:r>
            <a:endParaRPr sz="4250">
              <a:latin typeface="Century Gothic"/>
              <a:cs typeface="Century Gothic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4250" spc="-565" dirty="0">
                <a:solidFill>
                  <a:srgbClr val="FFFFFF"/>
                </a:solidFill>
                <a:latin typeface="Century Gothic"/>
                <a:cs typeface="Century Gothic"/>
              </a:rPr>
              <a:t>O</a:t>
            </a:r>
            <a:r>
              <a:rPr sz="4250" spc="-645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110" dirty="0">
                <a:solidFill>
                  <a:srgbClr val="FFFFFF"/>
                </a:solidFill>
                <a:latin typeface="Century Gothic"/>
                <a:cs typeface="Century Gothic"/>
              </a:rPr>
              <a:t>t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75" dirty="0">
                <a:solidFill>
                  <a:srgbClr val="FFFFFF"/>
                </a:solidFill>
                <a:latin typeface="Century Gothic"/>
                <a:cs typeface="Century Gothic"/>
              </a:rPr>
              <a:t>h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-430" dirty="0">
                <a:solidFill>
                  <a:srgbClr val="FFFFFF"/>
                </a:solidFill>
                <a:latin typeface="Century Gothic"/>
                <a:cs typeface="Century Gothic"/>
              </a:rPr>
              <a:t>e</a:t>
            </a:r>
            <a:r>
              <a:rPr sz="4250" spc="-640" dirty="0">
                <a:solidFill>
                  <a:srgbClr val="FFFFFF"/>
                </a:solidFill>
                <a:latin typeface="Century Gothic"/>
                <a:cs typeface="Century Gothic"/>
              </a:rPr>
              <a:t> </a:t>
            </a:r>
            <a:r>
              <a:rPr sz="4250" spc="120" dirty="0">
                <a:solidFill>
                  <a:srgbClr val="FFFFFF"/>
                </a:solidFill>
                <a:latin typeface="Century Gothic"/>
                <a:cs typeface="Century Gothic"/>
              </a:rPr>
              <a:t>r</a:t>
            </a:r>
            <a:endParaRPr sz="4250">
              <a:latin typeface="Century Gothic"/>
              <a:cs typeface="Century Gothic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317</Words>
  <Application>Microsoft Office PowerPoint</Application>
  <PresentationFormat>Custom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Century Gothic</vt:lpstr>
      <vt:lpstr>Tahoma</vt:lpstr>
      <vt:lpstr>Office Theme</vt:lpstr>
      <vt:lpstr>PowerPoint Presentation</vt:lpstr>
      <vt:lpstr>SUSTAINABILITY</vt:lpstr>
      <vt:lpstr>What is  this?</vt:lpstr>
      <vt:lpstr>What do I     do  with it?</vt:lpstr>
      <vt:lpstr>WHY GET INTO SCHOOLS?</vt:lpstr>
      <vt:lpstr>SES STLP Veggie  Gardeners</vt:lpstr>
      <vt:lpstr>PowerPoint Presentation</vt:lpstr>
      <vt:lpstr>K N O W LE D G E Give information on where food comes  from and how to produce it.</vt:lpstr>
      <vt:lpstr>Where do I  get this?</vt:lpstr>
      <vt:lpstr>Funding Sources</vt:lpstr>
      <vt:lpstr>Michelle Estes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Sustainability: Learning to Grow</dc:title>
  <dc:creator>Michelle Estes</dc:creator>
  <cp:keywords>DAFOXpdQZRw,BAFNtxQVlnI</cp:keywords>
  <cp:lastModifiedBy>Tyus, Meleiah - NRCS-CD, Hernando, MS</cp:lastModifiedBy>
  <cp:revision>2</cp:revision>
  <dcterms:created xsi:type="dcterms:W3CDTF">2022-11-02T03:02:39Z</dcterms:created>
  <dcterms:modified xsi:type="dcterms:W3CDTF">2023-01-23T16:28:09Z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2022-10-25T00:00:00Z</vt:filetime>
  </property>
  <property fmtid="{D5CDD505-2E9C-101B-9397-08002B2CF9AE}" pid="3" name="Creator">
    <vt:lpwstr>Canva</vt:lpwstr>
  </property>
  <property fmtid="{D5CDD505-2E9C-101B-9397-08002B2CF9AE}" pid="4" name="LastSaved">
    <vt:filetime>2022-10-25T00:00:00Z</vt:filetime>
  </property>
</Properties>
</file>