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56" r:id="rId3"/>
    <p:sldId id="262" r:id="rId4"/>
    <p:sldId id="263" r:id="rId5"/>
    <p:sldId id="264" r:id="rId6"/>
    <p:sldId id="265" r:id="rId7"/>
    <p:sldId id="260" r:id="rId8"/>
    <p:sldId id="317" r:id="rId9"/>
    <p:sldId id="318" r:id="rId10"/>
    <p:sldId id="319" r:id="rId11"/>
    <p:sldId id="259" r:id="rId12"/>
    <p:sldId id="261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9D6D-668A-408D-B418-CD209E721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D1BC7-8140-4FCC-AA9B-4A045425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BDD7-5BB9-4FBF-84DD-AB0D51D5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2DEE-F0FB-49A2-829C-9FF44713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25DA4-540D-43C3-92C6-51E31125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233F-0BCC-43A3-B0E6-6270A6DD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DD9C6-6A47-4AB6-87A5-C4B6262E7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139C1-6EAA-460B-A6E1-0063A9D8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5C0F9-C09B-4D17-A82E-B1307F56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9BCEB-A77B-4CB6-87C0-4A675775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E17A1B-3BF3-464B-BF5D-7D4318DA4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418CD-9F46-4AB4-9D94-65447BD4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A60EF-46FE-462D-98DD-6B07C470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84C2-5972-4BBC-A7FE-A56A978A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28FB-DB99-496F-B6A9-E3B90999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9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0549-A123-4133-8F52-4E161FDE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29B7-EFB8-47F1-9D22-14926B3EC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5D366-DB0E-4190-A98F-B2C50FF1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A5199-1514-40E0-9C87-6368EDAF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6B1B-01C3-4A5C-A237-E80ADD86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5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1236-6A01-4B39-90A2-EDC8B59D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4A35A-B4AB-49C3-BB5E-B1F4AC5CA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77DB-C726-45ED-9C26-CF073056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1601-682F-490E-BCD2-5A37EA37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15727-019D-4457-892F-66C70342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8E18-7BA5-4B89-AEAD-E3F253C2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8C75-3CE6-48DE-AFD3-F69B0985E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46603-2B4B-4355-B261-7B28CD30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C50C-72AD-449F-A196-6D366064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2A56D-ED11-43A8-8694-A8D68C13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5FD60-8403-4D3A-BE74-27EAB1D1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D3DB-88EF-4695-BC76-FB003555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3717A-DB70-42DC-8A39-FC6FD4059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6C14B-1286-4247-A953-DC6DF63D6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CE0DC-2DFD-476B-9596-E6A67CAFB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28CE0-727D-4857-B673-3D8274FE0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FC317-4958-4154-9E32-3D2D9CCC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AD0F39-A83B-43A7-81FD-E2B19934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8EBA0-430B-41D1-AB0D-0E0BB60E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6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187C-2B4D-43E4-B158-1C24212E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42378-DBD1-418B-8735-052EC739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549F6-1976-41A8-932D-B7185EA0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4C8F-123C-4A26-B535-CA6019C7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92E5B-3A82-4AA5-BAD5-CF18AD2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D01D6-1069-4469-BAD5-A7AE541D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A1B27-520C-4F71-B9B1-F6C55B63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A4A6-8A3C-4409-840B-D43ABE33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39BD-41CF-4B39-BF18-0F72E98F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8A6CE-99A9-49C0-8EEB-23E1571BA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F708E-E0BB-49F3-9043-612A7373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4C7C-5A71-45BD-85E8-27810A62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978D8-5563-462F-B5EC-37245EB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1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3C92-25B2-45DE-A5D9-157C645E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0B4B1-D50E-4B0A-AF8E-D589E151D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891AA-1DDF-42F2-A14A-739BC43C4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2D4A7-3F9D-40B8-A818-9E0106B9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FCBC5-E067-4FA0-88BB-D6F467CB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48F2A-15C1-4777-ADC8-36206F31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BEF5F-0F77-4AC0-91C1-6601A780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96B06-EF94-484D-866B-34C801EF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A6A17-849A-4EB6-9B35-94EA171DB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DFDAF-59CF-4CD5-BC72-140E7AF30A3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C0DE5-0899-4805-B4C5-0656F077E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5F856-33A6-4902-BF77-A59A6CE83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DC92-66A5-4365-B35B-6C754C59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61601-A928-483C-85F9-7E5A5363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050EB-6D05-467B-8FA4-1DFE16A3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Consolidate it so it’s easier to use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8FB861D-F2AA-491D-979E-CD185758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" y="2277802"/>
            <a:ext cx="4352186" cy="44647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23B02A7-FCFE-4CE7-B92B-D7F919E1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3" y="2277801"/>
            <a:ext cx="3954692" cy="446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5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CB7BF-1B16-4FFC-AEA4-27982D57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Producer Panel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26CF9A4-A3B3-42AC-9DA7-61C6C54F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277800"/>
            <a:ext cx="5783452" cy="437238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standing next to a table with people sitting at it&#10;&#10;Description automatically generated with low confidence">
            <a:extLst>
              <a:ext uri="{FF2B5EF4-FFF2-40B4-BE49-F238E27FC236}">
                <a16:creationId xmlns:a16="http://schemas.microsoft.com/office/drawing/2014/main" id="{5E58F384-FE49-4336-8ECE-A164E5DE4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927928"/>
            <a:ext cx="5455917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0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FB43-1DC5-4272-9DDC-28D3F458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39" y="4754343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Incorporate your area youth</a:t>
            </a:r>
          </a:p>
        </p:txBody>
      </p:sp>
      <p:pic>
        <p:nvPicPr>
          <p:cNvPr id="5" name="Content Placeholder 4" descr="A picture containing text, ground, green&#10;&#10;Description automatically generated">
            <a:extLst>
              <a:ext uri="{FF2B5EF4-FFF2-40B4-BE49-F238E27FC236}">
                <a16:creationId xmlns:a16="http://schemas.microsoft.com/office/drawing/2014/main" id="{796C424C-626C-4E4E-9574-36367B0BA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Picture 6" descr="A group of people standing in front of a podium&#10;&#10;Description automatically generated with medium confidence">
            <a:extLst>
              <a:ext uri="{FF2B5EF4-FFF2-40B4-BE49-F238E27FC236}">
                <a16:creationId xmlns:a16="http://schemas.microsoft.com/office/drawing/2014/main" id="{74D97BCB-52E9-4390-8405-206159822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0" b="9889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18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A47D9-EA88-42EF-B12E-C27C7708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Feel Free to contact me: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EEFDE9A0-344C-41C6-BECA-E1BC8E415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90" y="2426818"/>
            <a:ext cx="2248670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743CDF58-2789-435B-904A-AD282285F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3536" y="1697678"/>
            <a:ext cx="3218991" cy="54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925C-8A4D-4DFB-B82B-4ED79AC3E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219" y="5176902"/>
            <a:ext cx="5403273" cy="130098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/>
              <a:t>What is a BMP Expo?</a:t>
            </a:r>
            <a:br>
              <a:rPr lang="en-US" sz="4800" dirty="0"/>
            </a:br>
            <a:r>
              <a:rPr lang="en-US" sz="4800" dirty="0"/>
              <a:t>How is it beneficial? </a:t>
            </a:r>
            <a:br>
              <a:rPr lang="en-US" sz="4800" dirty="0"/>
            </a:br>
            <a:r>
              <a:rPr lang="en-US" sz="4800" dirty="0"/>
              <a:t>Is it worth your time? 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9043936F-6914-41A5-A2E9-B622C52BF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r="1724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410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9191-825D-4336-9F30-640BA99D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anchor="b">
            <a:normAutofit/>
          </a:bodyPr>
          <a:lstStyle/>
          <a:p>
            <a:r>
              <a:rPr lang="en-US" sz="4000" dirty="0"/>
              <a:t>Who do you want there?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97C09E4-0AB4-7E5F-1A65-4438CFB0A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r>
              <a:rPr lang="en-US" sz="2000" dirty="0"/>
              <a:t>Producers </a:t>
            </a:r>
          </a:p>
          <a:p>
            <a:r>
              <a:rPr lang="en-US" sz="2000" dirty="0"/>
              <a:t>Government Agencies </a:t>
            </a:r>
          </a:p>
          <a:p>
            <a:r>
              <a:rPr lang="en-US" sz="2000" dirty="0"/>
              <a:t>Local Vendors</a:t>
            </a:r>
          </a:p>
        </p:txBody>
      </p:sp>
      <p:pic>
        <p:nvPicPr>
          <p:cNvPr id="5" name="Content Placeholder 4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9D511ABD-5A53-427A-BE58-732AFCF75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r="19222" b="4"/>
          <a:stretch/>
        </p:blipFill>
        <p:spPr>
          <a:xfrm>
            <a:off x="4636963" y="1"/>
            <a:ext cx="3731799" cy="3383280"/>
          </a:xfrm>
          <a:prstGeom prst="rect">
            <a:avLst/>
          </a:prstGeom>
        </p:spPr>
      </p:pic>
      <p:pic>
        <p:nvPicPr>
          <p:cNvPr id="7" name="Picture 6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3D8E4CDA-920E-4CA5-BA22-C3F90EC86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r="13315" b="4"/>
          <a:stretch/>
        </p:blipFill>
        <p:spPr>
          <a:xfrm>
            <a:off x="8460201" y="10"/>
            <a:ext cx="3731799" cy="3383270"/>
          </a:xfrm>
          <a:prstGeom prst="rect">
            <a:avLst/>
          </a:prstGeom>
        </p:spPr>
      </p:pic>
      <p:pic>
        <p:nvPicPr>
          <p:cNvPr id="9" name="Picture 8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2DDD3EE5-C1C9-46C4-B6E7-A719BA684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r="-2" b="5137"/>
          <a:stretch/>
        </p:blipFill>
        <p:spPr>
          <a:xfrm>
            <a:off x="4639055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4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A27AFE6-4890-4A74-A767-9EFBE6852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AB050-03C0-4DC2-9103-BF02B695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26" y="535093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guide the agency &amp; vendor expo:</a:t>
            </a:r>
          </a:p>
        </p:txBody>
      </p:sp>
      <p:cxnSp>
        <p:nvCxnSpPr>
          <p:cNvPr id="30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57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50BA51-0651-42F7-AA21-6B1A1E562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350982"/>
            <a:ext cx="8913091" cy="4883593"/>
          </a:xfrm>
        </p:spPr>
      </p:pic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1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ECF157C5-282F-4C93-80F7-CCD7F4A4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8416393" cy="1511306"/>
          </a:xfrm>
          <a:custGeom>
            <a:avLst/>
            <a:gdLst>
              <a:gd name="connsiteX0" fmla="*/ 0 w 8416393"/>
              <a:gd name="connsiteY0" fmla="*/ 0 h 1511306"/>
              <a:gd name="connsiteX1" fmla="*/ 239486 w 8416393"/>
              <a:gd name="connsiteY1" fmla="*/ 0 h 1511306"/>
              <a:gd name="connsiteX2" fmla="*/ 1069788 w 8416393"/>
              <a:gd name="connsiteY2" fmla="*/ 0 h 1511306"/>
              <a:gd name="connsiteX3" fmla="*/ 1209568 w 8416393"/>
              <a:gd name="connsiteY3" fmla="*/ 0 h 1511306"/>
              <a:gd name="connsiteX4" fmla="*/ 1309274 w 8416393"/>
              <a:gd name="connsiteY4" fmla="*/ 0 h 1511306"/>
              <a:gd name="connsiteX5" fmla="*/ 2279356 w 8416393"/>
              <a:gd name="connsiteY5" fmla="*/ 0 h 1511306"/>
              <a:gd name="connsiteX6" fmla="*/ 2405743 w 8416393"/>
              <a:gd name="connsiteY6" fmla="*/ 0 h 1511306"/>
              <a:gd name="connsiteX7" fmla="*/ 2801131 w 8416393"/>
              <a:gd name="connsiteY7" fmla="*/ 0 h 1511306"/>
              <a:gd name="connsiteX8" fmla="*/ 3475531 w 8416393"/>
              <a:gd name="connsiteY8" fmla="*/ 0 h 1511306"/>
              <a:gd name="connsiteX9" fmla="*/ 3870919 w 8416393"/>
              <a:gd name="connsiteY9" fmla="*/ 0 h 1511306"/>
              <a:gd name="connsiteX10" fmla="*/ 7346605 w 8416393"/>
              <a:gd name="connsiteY10" fmla="*/ 0 h 1511306"/>
              <a:gd name="connsiteX11" fmla="*/ 8416393 w 8416393"/>
              <a:gd name="connsiteY11" fmla="*/ 0 h 1511306"/>
              <a:gd name="connsiteX12" fmla="*/ 7718776 w 8416393"/>
              <a:gd name="connsiteY12" fmla="*/ 1511301 h 1511306"/>
              <a:gd name="connsiteX13" fmla="*/ 6648988 w 8416393"/>
              <a:gd name="connsiteY13" fmla="*/ 1511301 h 1511306"/>
              <a:gd name="connsiteX14" fmla="*/ 3870920 w 8416393"/>
              <a:gd name="connsiteY14" fmla="*/ 1511301 h 1511306"/>
              <a:gd name="connsiteX15" fmla="*/ 3870920 w 8416393"/>
              <a:gd name="connsiteY15" fmla="*/ 1511304 h 1511306"/>
              <a:gd name="connsiteX16" fmla="*/ 3475531 w 8416393"/>
              <a:gd name="connsiteY16" fmla="*/ 1511304 h 1511306"/>
              <a:gd name="connsiteX17" fmla="*/ 3475531 w 8416393"/>
              <a:gd name="connsiteY17" fmla="*/ 1511306 h 1511306"/>
              <a:gd name="connsiteX18" fmla="*/ 2405743 w 8416393"/>
              <a:gd name="connsiteY18" fmla="*/ 1511306 h 1511306"/>
              <a:gd name="connsiteX19" fmla="*/ 2403199 w 8416393"/>
              <a:gd name="connsiteY19" fmla="*/ 1511306 h 1511306"/>
              <a:gd name="connsiteX20" fmla="*/ 2288996 w 8416393"/>
              <a:gd name="connsiteY20" fmla="*/ 1511306 h 1511306"/>
              <a:gd name="connsiteX21" fmla="*/ 2279356 w 8416393"/>
              <a:gd name="connsiteY21" fmla="*/ 1511306 h 1511306"/>
              <a:gd name="connsiteX22" fmla="*/ 1333411 w 8416393"/>
              <a:gd name="connsiteY22" fmla="*/ 1511306 h 1511306"/>
              <a:gd name="connsiteX23" fmla="*/ 1309274 w 8416393"/>
              <a:gd name="connsiteY23" fmla="*/ 1511306 h 1511306"/>
              <a:gd name="connsiteX24" fmla="*/ 1219208 w 8416393"/>
              <a:gd name="connsiteY24" fmla="*/ 1511306 h 1511306"/>
              <a:gd name="connsiteX25" fmla="*/ 1209568 w 8416393"/>
              <a:gd name="connsiteY25" fmla="*/ 1511306 h 1511306"/>
              <a:gd name="connsiteX26" fmla="*/ 1069788 w 8416393"/>
              <a:gd name="connsiteY26" fmla="*/ 1511306 h 1511306"/>
              <a:gd name="connsiteX27" fmla="*/ 239486 w 8416393"/>
              <a:gd name="connsiteY27" fmla="*/ 1511306 h 1511306"/>
              <a:gd name="connsiteX28" fmla="*/ 0 w 8416393"/>
              <a:gd name="connsiteY28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16393" h="1511306">
                <a:moveTo>
                  <a:pt x="0" y="0"/>
                </a:moveTo>
                <a:lnTo>
                  <a:pt x="239486" y="0"/>
                </a:lnTo>
                <a:lnTo>
                  <a:pt x="1069788" y="0"/>
                </a:lnTo>
                <a:lnTo>
                  <a:pt x="1209568" y="0"/>
                </a:lnTo>
                <a:lnTo>
                  <a:pt x="1309274" y="0"/>
                </a:lnTo>
                <a:lnTo>
                  <a:pt x="2279356" y="0"/>
                </a:lnTo>
                <a:lnTo>
                  <a:pt x="2405743" y="0"/>
                </a:lnTo>
                <a:lnTo>
                  <a:pt x="2801131" y="0"/>
                </a:lnTo>
                <a:lnTo>
                  <a:pt x="3475531" y="0"/>
                </a:lnTo>
                <a:lnTo>
                  <a:pt x="3870919" y="0"/>
                </a:lnTo>
                <a:lnTo>
                  <a:pt x="7346605" y="0"/>
                </a:lnTo>
                <a:lnTo>
                  <a:pt x="8416393" y="0"/>
                </a:lnTo>
                <a:lnTo>
                  <a:pt x="7718776" y="1511301"/>
                </a:lnTo>
                <a:lnTo>
                  <a:pt x="6648988" y="1511301"/>
                </a:lnTo>
                <a:lnTo>
                  <a:pt x="3870920" y="1511301"/>
                </a:lnTo>
                <a:lnTo>
                  <a:pt x="3870920" y="1511304"/>
                </a:lnTo>
                <a:lnTo>
                  <a:pt x="3475531" y="1511304"/>
                </a:lnTo>
                <a:lnTo>
                  <a:pt x="3475531" y="1511306"/>
                </a:lnTo>
                <a:lnTo>
                  <a:pt x="2405743" y="1511306"/>
                </a:lnTo>
                <a:lnTo>
                  <a:pt x="2403199" y="1511306"/>
                </a:lnTo>
                <a:lnTo>
                  <a:pt x="2288996" y="1511306"/>
                </a:lnTo>
                <a:lnTo>
                  <a:pt x="2279356" y="1511306"/>
                </a:lnTo>
                <a:lnTo>
                  <a:pt x="1333411" y="1511306"/>
                </a:lnTo>
                <a:lnTo>
                  <a:pt x="1309274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106978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54A9C5F1-B76A-4908-9A82-8F1CD0FB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43" y="5346700"/>
            <a:ext cx="4290257" cy="1511301"/>
          </a:xfrm>
          <a:custGeom>
            <a:avLst/>
            <a:gdLst>
              <a:gd name="connsiteX0" fmla="*/ 697617 w 4290257"/>
              <a:gd name="connsiteY0" fmla="*/ 0 h 1511301"/>
              <a:gd name="connsiteX1" fmla="*/ 4290257 w 4290257"/>
              <a:gd name="connsiteY1" fmla="*/ 0 h 1511301"/>
              <a:gd name="connsiteX2" fmla="*/ 4290257 w 4290257"/>
              <a:gd name="connsiteY2" fmla="*/ 1511301 h 1511301"/>
              <a:gd name="connsiteX3" fmla="*/ 2525897 w 4290257"/>
              <a:gd name="connsiteY3" fmla="*/ 1511301 h 1511301"/>
              <a:gd name="connsiteX4" fmla="*/ 0 w 4290257"/>
              <a:gd name="connsiteY4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0257" h="1511301">
                <a:moveTo>
                  <a:pt x="697617" y="0"/>
                </a:moveTo>
                <a:lnTo>
                  <a:pt x="4290257" y="0"/>
                </a:lnTo>
                <a:lnTo>
                  <a:pt x="4290257" y="1511301"/>
                </a:lnTo>
                <a:lnTo>
                  <a:pt x="2525897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B2BACDDC-9B16-404F-9F49-CF72C54FA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6" y="175491"/>
            <a:ext cx="9023926" cy="5057261"/>
          </a:xfrm>
        </p:spPr>
      </p:pic>
    </p:spTree>
    <p:extLst>
      <p:ext uri="{BB962C8B-B14F-4D97-AF65-F5344CB8AC3E}">
        <p14:creationId xmlns:p14="http://schemas.microsoft.com/office/powerpoint/2010/main" val="67877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79A9-D363-4302-985D-1BCBD545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What does the night look like and what do you talk about?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99304CA-D3CB-4422-AC10-BA3B74D49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4267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F63105-0ABE-4535-BECF-207D0CD7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71" y="276968"/>
            <a:ext cx="9875520" cy="13563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n-lt"/>
              </a:rPr>
              <a:t>The look when I first sat in a meeting using all the acronyms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789614" y="2174697"/>
            <a:ext cx="18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TMDL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5608" y="2160183"/>
            <a:ext cx="1798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BMAP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5461" y="4688433"/>
            <a:ext cx="142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9912" y="1274843"/>
            <a:ext cx="262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SRWMD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7587" y="2160182"/>
            <a:ext cx="1656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BMPs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05461" y="3202109"/>
            <a:ext cx="1370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7657" y="2102760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7799" y="2991178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MFLs</a:t>
            </a:r>
          </a:p>
        </p:txBody>
      </p:sp>
      <p:pic>
        <p:nvPicPr>
          <p:cNvPr id="18" name="Picture 17" descr="10wide_CLR_N_clearb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3" y="5531811"/>
            <a:ext cx="9144000" cy="13045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BEF9E76-3D76-4B5E-8209-40F4189B7045}"/>
              </a:ext>
            </a:extLst>
          </p:cNvPr>
          <p:cNvSpPr/>
          <p:nvPr/>
        </p:nvSpPr>
        <p:spPr>
          <a:xfrm>
            <a:off x="4369933" y="1274843"/>
            <a:ext cx="2880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SJRWMD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6111C0-7149-423C-9962-89164FB98A2D}"/>
              </a:ext>
            </a:extLst>
          </p:cNvPr>
          <p:cNvSpPr/>
          <p:nvPr/>
        </p:nvSpPr>
        <p:spPr>
          <a:xfrm>
            <a:off x="9369118" y="311417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067210-DB97-4B8A-A581-CCB2E801F5CD}"/>
              </a:ext>
            </a:extLst>
          </p:cNvPr>
          <p:cNvSpPr/>
          <p:nvPr/>
        </p:nvSpPr>
        <p:spPr>
          <a:xfrm>
            <a:off x="8760337" y="2089514"/>
            <a:ext cx="774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68B6FD-6227-4D1D-A0D3-B2A09DFD6ACC}"/>
              </a:ext>
            </a:extLst>
          </p:cNvPr>
          <p:cNvSpPr/>
          <p:nvPr/>
        </p:nvSpPr>
        <p:spPr>
          <a:xfrm>
            <a:off x="7316138" y="1280613"/>
            <a:ext cx="317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SWFWMD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69CAFD-57B9-4D05-B5E8-1BF0C00F02B8}"/>
              </a:ext>
            </a:extLst>
          </p:cNvPr>
          <p:cNvSpPr/>
          <p:nvPr/>
        </p:nvSpPr>
        <p:spPr>
          <a:xfrm>
            <a:off x="9656395" y="2102760"/>
            <a:ext cx="793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91E237-9227-4286-AA6D-AF81BFA5F5A4}"/>
              </a:ext>
            </a:extLst>
          </p:cNvPr>
          <p:cNvSpPr/>
          <p:nvPr/>
        </p:nvSpPr>
        <p:spPr>
          <a:xfrm>
            <a:off x="2270295" y="380667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C8993-2293-4D77-B927-F389A4480BC2}"/>
              </a:ext>
            </a:extLst>
          </p:cNvPr>
          <p:cNvSpPr/>
          <p:nvPr/>
        </p:nvSpPr>
        <p:spPr>
          <a:xfrm>
            <a:off x="990816" y="3970150"/>
            <a:ext cx="2303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OSTDS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CAA5F-D8A2-4857-AE26-E4F9CE040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96" y="2911465"/>
            <a:ext cx="4526637" cy="33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B766A-A460-4987-BB2C-5388D9EF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Find out what producers want to know…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390C08FA-269B-4258-881F-AA966C278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6" y="938934"/>
            <a:ext cx="6959423" cy="5046180"/>
          </a:xfrm>
        </p:spPr>
      </p:pic>
    </p:spTree>
    <p:extLst>
      <p:ext uri="{BB962C8B-B14F-4D97-AF65-F5344CB8AC3E}">
        <p14:creationId xmlns:p14="http://schemas.microsoft.com/office/powerpoint/2010/main" val="392415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105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What is a BMP Expo? How is it beneficial?  Is it worth your time?  </vt:lpstr>
      <vt:lpstr>Who do you want there? </vt:lpstr>
      <vt:lpstr>How to guide the agency &amp; vendor expo:</vt:lpstr>
      <vt:lpstr>PowerPoint Presentation</vt:lpstr>
      <vt:lpstr>PowerPoint Presentation</vt:lpstr>
      <vt:lpstr>What does the night look like and what do you talk about? </vt:lpstr>
      <vt:lpstr>The look when I first sat in a meeting using all the acronyms</vt:lpstr>
      <vt:lpstr>Find out what producers want to know…</vt:lpstr>
      <vt:lpstr>Consolidate it so it’s easier to use</vt:lpstr>
      <vt:lpstr>Producer Panel</vt:lpstr>
      <vt:lpstr>Incorporate your area youth</vt:lpstr>
      <vt:lpstr>Feel Free to contact me: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BMP Expo? How is it beneficial?  Is it worth your time?</dc:title>
  <dc:creator>Cook-Gregory, Ashley</dc:creator>
  <cp:lastModifiedBy>Tyus, Meleiah - NRCS-CD, Hernando, MS</cp:lastModifiedBy>
  <cp:revision>3</cp:revision>
  <dcterms:created xsi:type="dcterms:W3CDTF">2022-11-03T14:48:33Z</dcterms:created>
  <dcterms:modified xsi:type="dcterms:W3CDTF">2023-01-23T16:29:46Z</dcterms:modified>
</cp:coreProperties>
</file>