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6" r:id="rId4"/>
    <p:sldId id="257" r:id="rId5"/>
    <p:sldId id="268" r:id="rId6"/>
    <p:sldId id="267" r:id="rId7"/>
    <p:sldId id="26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0" autoAdjust="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1/23/2023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Traveling Book Barn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SECDEA Conference</a:t>
            </a:r>
          </a:p>
          <a:p>
            <a:pPr algn="ctr"/>
            <a:r>
              <a:rPr lang="en-US" dirty="0"/>
              <a:t>Audrey Kuipers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November</a:t>
            </a:r>
            <a:r>
              <a:rPr lang="en-US" dirty="0"/>
              <a:t> 2022</a:t>
            </a:r>
            <a:endParaRPr lang="ru-RU" dirty="0"/>
          </a:p>
        </p:txBody>
      </p:sp>
      <p:pic>
        <p:nvPicPr>
          <p:cNvPr id="9" name="Picture Placeholder 8" descr="Logo&#10;&#10;Description automatically generated">
            <a:extLst>
              <a:ext uri="{FF2B5EF4-FFF2-40B4-BE49-F238E27FC236}">
                <a16:creationId xmlns:a16="http://schemas.microsoft.com/office/drawing/2014/main" id="{1DF95A97-B81F-489C-9DC2-1029CB344E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64" b="564"/>
          <a:stretch>
            <a:fillRect/>
          </a:stretch>
        </p:blipFill>
        <p:spPr>
          <a:xfrm rot="21008046">
            <a:off x="507792" y="1733449"/>
            <a:ext cx="4589411" cy="41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THINGS TO CONSIDER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586830"/>
            <a:ext cx="3913188" cy="224948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How will it be transported?</a:t>
            </a:r>
          </a:p>
          <a:p>
            <a:r>
              <a:rPr lang="en-US" sz="2800" dirty="0"/>
              <a:t>Who will be transporting it?</a:t>
            </a:r>
          </a:p>
          <a:p>
            <a:r>
              <a:rPr lang="en-US" sz="2800" dirty="0"/>
              <a:t>Who is building it?</a:t>
            </a:r>
          </a:p>
          <a:p>
            <a:r>
              <a:rPr lang="en-US" sz="2800" dirty="0"/>
              <a:t>How will it be loaned 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6" descr="A person standing next to a car with the trunk open&#10;&#10;Description automatically generated with medium confidence">
            <a:extLst>
              <a:ext uri="{FF2B5EF4-FFF2-40B4-BE49-F238E27FC236}">
                <a16:creationId xmlns:a16="http://schemas.microsoft.com/office/drawing/2014/main" id="{1FF121EE-3EBB-4E10-941E-F3AEBB858B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3913632" cy="804672"/>
          </a:xfrm>
        </p:spPr>
        <p:txBody>
          <a:bodyPr anchor="ctr">
            <a:normAutofit/>
          </a:bodyPr>
          <a:lstStyle/>
          <a:p>
            <a:r>
              <a:rPr lang="en-US" dirty="0"/>
              <a:t>THINGS TO CONSIDER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2D1E337-DBC1-052A-8E85-A3C9CA85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4453" y="6025408"/>
            <a:ext cx="26393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AMATUER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/>
          <a:p>
            <a:r>
              <a:rPr lang="en-US" dirty="0"/>
              <a:t>Design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Design it to fit most vehicles</a:t>
            </a:r>
          </a:p>
          <a:p>
            <a:r>
              <a:rPr lang="en-US" sz="2800" dirty="0"/>
              <a:t>Make it as light as possible</a:t>
            </a:r>
          </a:p>
          <a:p>
            <a:r>
              <a:rPr lang="en-US" sz="2800" dirty="0"/>
              <a:t>Make it mobile</a:t>
            </a:r>
          </a:p>
          <a:p>
            <a:r>
              <a:rPr lang="en-US" sz="2800" dirty="0"/>
              <a:t>Include book storage</a:t>
            </a:r>
          </a:p>
        </p:txBody>
      </p:sp>
      <p:pic>
        <p:nvPicPr>
          <p:cNvPr id="7" name="Picture Placeholder 6" descr="Diagram&#10;&#10;Description automatically generated">
            <a:extLst>
              <a:ext uri="{FF2B5EF4-FFF2-40B4-BE49-F238E27FC236}">
                <a16:creationId xmlns:a16="http://schemas.microsoft.com/office/drawing/2014/main" id="{4EE71D14-1A3A-4A1C-B4AA-5D82E333A5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872" r="9" b="6745"/>
          <a:stretch/>
        </p:blipFill>
        <p:spPr>
          <a:xfrm rot="720000">
            <a:off x="6384187" y="209524"/>
            <a:ext cx="4647699" cy="547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06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1548" y="1033021"/>
            <a:ext cx="4065084" cy="70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Community Involvement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341" y="6357679"/>
            <a:ext cx="2867755" cy="365125"/>
          </a:xfrm>
        </p:spPr>
        <p:txBody>
          <a:bodyPr/>
          <a:lstStyle/>
          <a:p>
            <a:r>
              <a:rPr lang="en-US" dirty="0"/>
              <a:t>Building Construction Class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E290314-D219-4ED7-9DB8-841A9261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1124">
            <a:off x="2307456" y="2743126"/>
            <a:ext cx="9678175" cy="23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4395" y="842706"/>
            <a:ext cx="3960711" cy="1061509"/>
          </a:xfrm>
        </p:spPr>
        <p:txBody>
          <a:bodyPr/>
          <a:lstStyle/>
          <a:p>
            <a:pPr algn="ctr"/>
            <a:r>
              <a:rPr lang="en-US" dirty="0"/>
              <a:t>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BEA509-1D07-429A-AF7A-A0B2D5B57A93}"/>
              </a:ext>
            </a:extLst>
          </p:cNvPr>
          <p:cNvSpPr txBox="1">
            <a:spLocks/>
          </p:cNvSpPr>
          <p:nvPr/>
        </p:nvSpPr>
        <p:spPr>
          <a:xfrm rot="514572">
            <a:off x="7341623" y="767018"/>
            <a:ext cx="4510703" cy="76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144000" tIns="180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148A0-30EC-4CEC-B5EC-5A1AF8A3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4787" y="2672744"/>
            <a:ext cx="4470398" cy="33528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D2855E-B495-40F6-80F3-9325A5C5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42606" y="1600623"/>
            <a:ext cx="5695679" cy="427176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890184">
            <a:off x="7934050" y="589226"/>
            <a:ext cx="3984554" cy="1026046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Commences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3BD575-D07A-4DF2-826A-CF630270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2091" y="2680838"/>
            <a:ext cx="4580223" cy="343516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BEA509-1D07-429A-AF7A-A0B2D5B57A93}"/>
              </a:ext>
            </a:extLst>
          </p:cNvPr>
          <p:cNvSpPr txBox="1">
            <a:spLocks/>
          </p:cNvSpPr>
          <p:nvPr/>
        </p:nvSpPr>
        <p:spPr>
          <a:xfrm rot="514572">
            <a:off x="7341623" y="767018"/>
            <a:ext cx="4510703" cy="7660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144000" tIns="180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8" name="Picture 7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6C79E846-F2BC-48C8-9862-7E138C46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73355" y="1887065"/>
            <a:ext cx="5485923" cy="411444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890184">
            <a:off x="7934050" y="589226"/>
            <a:ext cx="3984554" cy="1026046"/>
          </a:xfrm>
        </p:spPr>
        <p:txBody>
          <a:bodyPr tIns="180000" bIns="108000"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Completion</a:t>
            </a:r>
            <a:endParaRPr lang="en-US" sz="28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4395" y="842706"/>
            <a:ext cx="3960711" cy="1061509"/>
          </a:xfrm>
        </p:spPr>
        <p:txBody>
          <a:bodyPr/>
          <a:lstStyle/>
          <a:p>
            <a:pPr algn="ctr"/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71652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1548" y="1033021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Scheduling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FCDEA Google Drive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Placeholder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8613E6-DDC0-40A2-AA63-A24696D149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951" r="8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Coming to a school near you!</a:t>
            </a:r>
            <a:endParaRPr lang="ru-RU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ru-RU" dirty="0"/>
          </a:p>
        </p:txBody>
      </p:sp>
      <p:pic>
        <p:nvPicPr>
          <p:cNvPr id="5" name="Media Placeholder 5" descr="A picture containing text, building, person, standing&#10;&#10;Description automatically generated">
            <a:extLst>
              <a:ext uri="{FF2B5EF4-FFF2-40B4-BE49-F238E27FC236}">
                <a16:creationId xmlns:a16="http://schemas.microsoft.com/office/drawing/2014/main" id="{35C3F44A-1EE7-4BB0-B0BE-4BD11931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7656">
            <a:off x="747086" y="780921"/>
            <a:ext cx="4290339" cy="55919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801</TotalTime>
  <Words>89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Office Theme</vt:lpstr>
      <vt:lpstr>Traveling Book Barn</vt:lpstr>
      <vt:lpstr>DESIGN</vt:lpstr>
      <vt:lpstr>Design</vt:lpstr>
      <vt:lpstr>Community Involvement</vt:lpstr>
      <vt:lpstr>Construction</vt:lpstr>
      <vt:lpstr>Construction</vt:lpstr>
      <vt:lpstr>Scheduling</vt:lpstr>
      <vt:lpstr>Coming to a school near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Conservation District Employees Association</dc:title>
  <dc:creator>Audrey Kuipers</dc:creator>
  <cp:lastModifiedBy>Tyus, Meleiah - NRCS-CD, Hernando, MS</cp:lastModifiedBy>
  <cp:revision>15</cp:revision>
  <dcterms:created xsi:type="dcterms:W3CDTF">2022-05-07T18:09:31Z</dcterms:created>
  <dcterms:modified xsi:type="dcterms:W3CDTF">2023-01-23T16:45:58Z</dcterms:modified>
</cp:coreProperties>
</file>