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7" r:id="rId4"/>
    <p:sldId id="259" r:id="rId5"/>
    <p:sldId id="27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6" r:id="rId18"/>
    <p:sldId id="277" r:id="rId19"/>
    <p:sldId id="278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9A3862-77C0-4041-8CA9-7939A382AE36}" v="1" dt="2022-11-01T17:39:55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4AD318-2FB6-4C6E-931E-58E404FA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118E35-1CBF-4863-8497-F4DF1A16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187274-5DC2-4BE0-AF99-925D6D973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9" y="1298448"/>
            <a:ext cx="7056444" cy="3255264"/>
          </a:xfrm>
        </p:spPr>
        <p:txBody>
          <a:bodyPr>
            <a:normAutofit/>
          </a:bodyPr>
          <a:lstStyle/>
          <a:p>
            <a:pPr algn="r"/>
            <a:r>
              <a:rPr lang="en-US" sz="4600">
                <a:solidFill>
                  <a:schemeClr val="accent1"/>
                </a:solidFill>
              </a:rPr>
              <a:t>SOUTHEAST  CONSERVATION DISTRICT EMPLOYEES' ASSOCIATION</a:t>
            </a:r>
            <a:br>
              <a:rPr lang="en-US" sz="4600">
                <a:solidFill>
                  <a:schemeClr val="accent1"/>
                </a:solidFill>
              </a:rPr>
            </a:br>
            <a:br>
              <a:rPr lang="en-US" sz="4600">
                <a:solidFill>
                  <a:schemeClr val="accent1"/>
                </a:solidFill>
              </a:rPr>
            </a:br>
            <a:r>
              <a:rPr lang="en-US" sz="4600">
                <a:solidFill>
                  <a:schemeClr val="accent1"/>
                </a:solidFill>
              </a:rPr>
              <a:t>2022 Pigeon Forge TN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8702" y="4084889"/>
            <a:ext cx="3021621" cy="1709159"/>
          </a:xfrm>
        </p:spPr>
        <p:txBody>
          <a:bodyPr>
            <a:normAutofit/>
          </a:bodyPr>
          <a:lstStyle/>
          <a:p>
            <a:pPr algn="r"/>
            <a:r>
              <a:rPr lang="en-US" sz="1800">
                <a:solidFill>
                  <a:srgbClr val="FFFFFF"/>
                </a:solidFill>
              </a:rPr>
              <a:t>Renita (Shorty) Beaty</a:t>
            </a:r>
          </a:p>
          <a:p>
            <a:pPr algn="r"/>
            <a:r>
              <a:rPr lang="en-US" sz="1800">
                <a:solidFill>
                  <a:srgbClr val="FFFFFF"/>
                </a:solidFill>
              </a:rPr>
              <a:t>Urban Conservationist with the Hamilton County Soil &amp; Water Conservation District</a:t>
            </a:r>
          </a:p>
          <a:p>
            <a:pPr algn="r"/>
            <a:r>
              <a:rPr lang="en-US" sz="1800">
                <a:solidFill>
                  <a:srgbClr val="FFFFFF"/>
                </a:solidFill>
              </a:rPr>
              <a:t>Chattanooga TN</a:t>
            </a:r>
          </a:p>
        </p:txBody>
      </p:sp>
    </p:spTree>
    <p:extLst>
      <p:ext uri="{BB962C8B-B14F-4D97-AF65-F5344CB8AC3E}">
        <p14:creationId xmlns:p14="http://schemas.microsoft.com/office/powerpoint/2010/main" val="898046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658368"/>
            <a:ext cx="2834640" cy="1834896"/>
          </a:xfrm>
        </p:spPr>
        <p:txBody>
          <a:bodyPr>
            <a:normAutofit/>
          </a:bodyPr>
          <a:lstStyle/>
          <a:p>
            <a:r>
              <a:rPr lang="en-US" sz="2800" dirty="0"/>
              <a:t>Hamilton County Soil &amp; Water Conservation District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7" b="25367"/>
          <a:stretch>
            <a:fillRect/>
          </a:stretch>
        </p:blipFill>
        <p:spPr>
          <a:xfrm>
            <a:off x="3316224" y="219456"/>
            <a:ext cx="8369650" cy="587891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773680"/>
            <a:ext cx="2834640" cy="3041904"/>
          </a:xfrm>
        </p:spPr>
        <p:txBody>
          <a:bodyPr/>
          <a:lstStyle/>
          <a:p>
            <a:r>
              <a:rPr lang="en-US" dirty="0"/>
              <a:t>Swimming pool – double layered</a:t>
            </a:r>
          </a:p>
          <a:p>
            <a:r>
              <a:rPr lang="en-US" dirty="0"/>
              <a:t>Walmart or Dollar General</a:t>
            </a:r>
          </a:p>
          <a:p>
            <a:r>
              <a:rPr lang="en-US" dirty="0"/>
              <a:t>Feed corn – local coop or feed store</a:t>
            </a:r>
          </a:p>
          <a:p>
            <a:r>
              <a:rPr lang="en-US" dirty="0"/>
              <a:t>Hobby Lobby  or Amazon –</a:t>
            </a:r>
          </a:p>
          <a:p>
            <a:r>
              <a:rPr lang="en-US" dirty="0"/>
              <a:t>Lettuce and Carrots</a:t>
            </a:r>
          </a:p>
          <a:p>
            <a:r>
              <a:rPr lang="en-US" dirty="0"/>
              <a:t>Grocery Store –</a:t>
            </a:r>
          </a:p>
          <a:p>
            <a:r>
              <a:rPr lang="en-US" dirty="0"/>
              <a:t>Real potatoes</a:t>
            </a:r>
          </a:p>
        </p:txBody>
      </p:sp>
    </p:spTree>
    <p:extLst>
      <p:ext uri="{BB962C8B-B14F-4D97-AF65-F5344CB8AC3E}">
        <p14:creationId xmlns:p14="http://schemas.microsoft.com/office/powerpoint/2010/main" val="2087284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2" b="73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89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1691640"/>
          </a:xfrm>
        </p:spPr>
        <p:txBody>
          <a:bodyPr>
            <a:normAutofit/>
          </a:bodyPr>
          <a:lstStyle/>
          <a:p>
            <a:r>
              <a:rPr lang="en-US" sz="2800" dirty="0"/>
              <a:t>Hamilton County Soil &amp; Water Conservation District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b="62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18328"/>
            <a:ext cx="2834640" cy="2164439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Farmer’s Market </a:t>
            </a:r>
          </a:p>
          <a:p>
            <a:endParaRPr lang="en-US" sz="2400" dirty="0"/>
          </a:p>
          <a:p>
            <a:r>
              <a:rPr lang="en-US" sz="2400" dirty="0"/>
              <a:t>Time to cash your “crops” in and get paid at the Farmer’s Market</a:t>
            </a:r>
          </a:p>
        </p:txBody>
      </p:sp>
    </p:spTree>
    <p:extLst>
      <p:ext uri="{BB962C8B-B14F-4D97-AF65-F5344CB8AC3E}">
        <p14:creationId xmlns:p14="http://schemas.microsoft.com/office/powerpoint/2010/main" val="4218081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627888"/>
            <a:ext cx="2834640" cy="1932432"/>
          </a:xfrm>
        </p:spPr>
        <p:txBody>
          <a:bodyPr>
            <a:normAutofit/>
          </a:bodyPr>
          <a:lstStyle/>
          <a:p>
            <a:r>
              <a:rPr lang="en-US" sz="2800" dirty="0"/>
              <a:t>Hamilton County Soil &amp; Water Conservation District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987040"/>
            <a:ext cx="2834640" cy="2828544"/>
          </a:xfrm>
        </p:spPr>
        <p:txBody>
          <a:bodyPr/>
          <a:lstStyle/>
          <a:p>
            <a:r>
              <a:rPr lang="en-US" dirty="0"/>
              <a:t>Separate out your crops in the colored baskets ….</a:t>
            </a:r>
          </a:p>
          <a:p>
            <a:endParaRPr lang="en-US" dirty="0"/>
          </a:p>
          <a:p>
            <a:r>
              <a:rPr lang="en-US" dirty="0"/>
              <a:t>Teaching – colors, numbers, root crops, leafy greens, textures…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7" b="253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509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8" y="813816"/>
            <a:ext cx="2834640" cy="1661160"/>
          </a:xfrm>
        </p:spPr>
        <p:txBody>
          <a:bodyPr>
            <a:normAutofit/>
          </a:bodyPr>
          <a:lstStyle/>
          <a:p>
            <a:r>
              <a:rPr lang="en-US" sz="2800" dirty="0"/>
              <a:t>Hamilton County Soil &amp; Water Conservation District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7" b="2536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037840"/>
            <a:ext cx="2834640" cy="2777744"/>
          </a:xfrm>
        </p:spPr>
        <p:txBody>
          <a:bodyPr>
            <a:normAutofit/>
          </a:bodyPr>
          <a:lstStyle/>
          <a:p>
            <a:r>
              <a:rPr lang="en-US" sz="2800" dirty="0"/>
              <a:t>Hobby Lobby –</a:t>
            </a:r>
          </a:p>
          <a:p>
            <a:r>
              <a:rPr lang="en-US" sz="2800" dirty="0"/>
              <a:t>Colored baskets and clips</a:t>
            </a:r>
          </a:p>
        </p:txBody>
      </p:sp>
    </p:spTree>
    <p:extLst>
      <p:ext uri="{BB962C8B-B14F-4D97-AF65-F5344CB8AC3E}">
        <p14:creationId xmlns:p14="http://schemas.microsoft.com/office/powerpoint/2010/main" val="182791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2360"/>
          </a:xfrm>
        </p:spPr>
        <p:txBody>
          <a:bodyPr/>
          <a:lstStyle/>
          <a:p>
            <a:r>
              <a:rPr lang="en-US" dirty="0"/>
              <a:t>Hamilton County Soil &amp; Water Conservation District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b="62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779520"/>
            <a:ext cx="2834640" cy="2036064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After ‘cashing in their crops”…</a:t>
            </a:r>
          </a:p>
          <a:p>
            <a:r>
              <a:rPr lang="en-US" sz="1800" dirty="0"/>
              <a:t>Farmers are paid with a Sammy Soil coloring book …</a:t>
            </a:r>
          </a:p>
          <a:p>
            <a:r>
              <a:rPr lang="en-US" sz="1800" dirty="0"/>
              <a:t>And get to milk the cow…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61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4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951723"/>
            <a:ext cx="2947482" cy="1245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Hamilton County Soil &amp; Water Conservation District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920" y="2598234"/>
            <a:ext cx="2947482" cy="33080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Signage –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We also have signs at each station and all around the tent…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Teaching….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Fun Facts about Farm animals or  something about Agriculture…in general…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dirty="0"/>
          </a:p>
        </p:txBody>
      </p:sp>
      <p:pic>
        <p:nvPicPr>
          <p:cNvPr id="10" name="Picture Placeholder 9" descr="A picture containing text, person, people, group&#10;&#10;Description automatically generated">
            <a:extLst>
              <a:ext uri="{FF2B5EF4-FFF2-40B4-BE49-F238E27FC236}">
                <a16:creationId xmlns:a16="http://schemas.microsoft.com/office/drawing/2014/main" id="{AF970118-5B16-4C20-AB16-00AD68C632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4279" b="24279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5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B20A-0631-47D7-8A68-1ED276B6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64108"/>
            <a:ext cx="2947482" cy="512064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Hamilton County Soil &amp; Water Conservation District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Examples of some of the signage located around the “Farmer for a Day” tent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0028E-C13E-4CA4-82A5-FD6123348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42048"/>
            <a:ext cx="7315200" cy="7333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Farm Fun Facts</a:t>
            </a:r>
          </a:p>
          <a:p>
            <a:r>
              <a:rPr lang="en-US" dirty="0"/>
              <a:t>One acre of land is about the size of a football field…</a:t>
            </a:r>
          </a:p>
          <a:p>
            <a:r>
              <a:rPr lang="en-US" dirty="0"/>
              <a:t>Pigs roll around in the mud to keep cool…</a:t>
            </a:r>
          </a:p>
          <a:p>
            <a:r>
              <a:rPr lang="en-US" dirty="0"/>
              <a:t>Cows/Bovine are herbivores, so they only have bottom teeth…</a:t>
            </a:r>
          </a:p>
          <a:p>
            <a:r>
              <a:rPr lang="en-US" dirty="0"/>
              <a:t>One pound of wool produces about 10 miles of yarn...</a:t>
            </a:r>
          </a:p>
          <a:p>
            <a:r>
              <a:rPr lang="en-US" dirty="0"/>
              <a:t>A baby cow is called a calf...</a:t>
            </a:r>
          </a:p>
          <a:p>
            <a:r>
              <a:rPr lang="en-US" dirty="0"/>
              <a:t>It takes 450 ft of wool yarn to make a baseball...</a:t>
            </a:r>
          </a:p>
          <a:p>
            <a:r>
              <a:rPr lang="en-US" dirty="0"/>
              <a:t>A baby sheep is called a lamb...</a:t>
            </a:r>
          </a:p>
          <a:p>
            <a:r>
              <a:rPr lang="en-US" dirty="0"/>
              <a:t>Potatoes have eyes...</a:t>
            </a:r>
          </a:p>
          <a:p>
            <a:r>
              <a:rPr lang="en-US" dirty="0"/>
              <a:t>The American Farmer feeds an average of 155 people a day…</a:t>
            </a:r>
          </a:p>
          <a:p>
            <a:r>
              <a:rPr lang="en-US" dirty="0"/>
              <a:t>A boy chicken is called a rooster…</a:t>
            </a:r>
          </a:p>
          <a:p>
            <a:r>
              <a:rPr lang="en-US" dirty="0"/>
              <a:t>Crayons are made with soybeans – One acre of soybeans can produce 82,368 crayons…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6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B20A-0631-47D7-8A68-1ED276B6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64108"/>
            <a:ext cx="2947482" cy="512064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Hamilton County Soil &amp; Water Conservation District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More examples of some of the signage located around the “Farmer for a Day” tent …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0028E-C13E-4CA4-82A5-FD6123348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42048"/>
            <a:ext cx="7315200" cy="7333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Farm Fun Facts</a:t>
            </a:r>
          </a:p>
          <a:p>
            <a:r>
              <a:rPr lang="en-US" dirty="0"/>
              <a:t>Plastic milk bottles were introduced in the United States in 1967…</a:t>
            </a:r>
          </a:p>
          <a:p>
            <a:r>
              <a:rPr lang="en-US" dirty="0"/>
              <a:t>A girl chicken is called a Hen...</a:t>
            </a:r>
          </a:p>
          <a:p>
            <a:r>
              <a:rPr lang="en-US" dirty="0"/>
              <a:t>A cow has 4 stomachs and 32 teeth….</a:t>
            </a:r>
          </a:p>
          <a:p>
            <a:r>
              <a:rPr lang="en-US" dirty="0"/>
              <a:t>A hen produces an egg every 23 to 25 hours…</a:t>
            </a:r>
          </a:p>
          <a:p>
            <a:r>
              <a:rPr lang="en-US" dirty="0"/>
              <a:t>The average dairy cow produces about 7 gallons of milk in a day…</a:t>
            </a:r>
          </a:p>
          <a:p>
            <a:r>
              <a:rPr lang="en-US" dirty="0"/>
              <a:t>It takes more than 21 pounds of whole milk to make one pound of butter…</a:t>
            </a:r>
          </a:p>
          <a:p>
            <a:r>
              <a:rPr lang="en-US" dirty="0"/>
              <a:t>Chicken eggs hatch in about 21 days…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many other fun facts to add….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02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B20A-0631-47D7-8A68-1ED276B6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64108"/>
            <a:ext cx="2947482" cy="5120640"/>
          </a:xfrm>
        </p:spPr>
        <p:txBody>
          <a:bodyPr>
            <a:normAutofit/>
          </a:bodyPr>
          <a:lstStyle/>
          <a:p>
            <a:r>
              <a:rPr lang="en-US" sz="2800" dirty="0"/>
              <a:t>Hamilton County Soil &amp; Water Conservation District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0028E-C13E-4CA4-82A5-FD6123348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42048"/>
            <a:ext cx="7315200" cy="8059270"/>
          </a:xfrm>
        </p:spPr>
        <p:txBody>
          <a:bodyPr>
            <a:normAutofit/>
          </a:bodyPr>
          <a:lstStyle/>
          <a:p>
            <a:r>
              <a:rPr lang="en-US" b="1" dirty="0"/>
              <a:t>Some situations are not suited for all the Stations so pending on the situation we might just use a couple of stations …or we change them up…</a:t>
            </a:r>
          </a:p>
          <a:p>
            <a:pPr marL="0" indent="0">
              <a:buNone/>
            </a:pPr>
            <a:r>
              <a:rPr lang="en-US" b="1" dirty="0"/>
              <a:t>Example: “Agriculture night” at the Chattanooga Lookouts (minor league ballclub) – because of space we don’t use the swimming pool with the Soil Station, we use a smaller Rubbermaid tub…</a:t>
            </a:r>
          </a:p>
          <a:p>
            <a:endParaRPr lang="en-US" b="1" dirty="0"/>
          </a:p>
          <a:p>
            <a:r>
              <a:rPr lang="en-US" b="1" dirty="0"/>
              <a:t>Take back what you can use and make it your own…</a:t>
            </a:r>
          </a:p>
          <a:p>
            <a:endParaRPr lang="en-US" b="1" dirty="0"/>
          </a:p>
          <a:p>
            <a:r>
              <a:rPr lang="en-US" b="1" dirty="0"/>
              <a:t>Just do what stations work for you…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0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548640"/>
            <a:ext cx="2834640" cy="2481943"/>
          </a:xfrm>
        </p:spPr>
        <p:txBody>
          <a:bodyPr/>
          <a:lstStyle/>
          <a:p>
            <a:r>
              <a:rPr lang="en-US" dirty="0"/>
              <a:t>Hamilton County Soil &amp; Water Conservation District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b="62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4023359"/>
            <a:ext cx="2834640" cy="192285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“Farmer</a:t>
            </a:r>
          </a:p>
          <a:p>
            <a:pPr algn="ctr"/>
            <a:r>
              <a:rPr lang="en-US" sz="3600" dirty="0"/>
              <a:t> for a Day”</a:t>
            </a:r>
          </a:p>
        </p:txBody>
      </p:sp>
    </p:spTree>
    <p:extLst>
      <p:ext uri="{BB962C8B-B14F-4D97-AF65-F5344CB8AC3E}">
        <p14:creationId xmlns:p14="http://schemas.microsoft.com/office/powerpoint/2010/main" val="122613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Placeholder 5" descr="A group of people at an outdoor event&#10;&#10;Description automatically generated with medium confidence">
            <a:extLst>
              <a:ext uri="{FF2B5EF4-FFF2-40B4-BE49-F238E27FC236}">
                <a16:creationId xmlns:a16="http://schemas.microsoft.com/office/drawing/2014/main" id="{62F88971-95DE-42F7-8DD1-31E3DFCE6D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2500" b="12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Hamilton County Soil &amp; Water Conservation District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10" y="2407298"/>
            <a:ext cx="3111192" cy="349898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5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5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dirty="0"/>
              <a:t>Questions?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5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5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500" dirty="0"/>
              <a:t>Renita (Shorty) Beaty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500" dirty="0"/>
              <a:t>Urban Conservationist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500" dirty="0"/>
              <a:t>Hamilton Co Soil &amp; </a:t>
            </a:r>
            <a:r>
              <a:rPr lang="en-US" sz="1500"/>
              <a:t>Water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500"/>
              <a:t>Conservation District </a:t>
            </a:r>
            <a:endParaRPr lang="en-US" sz="15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500" dirty="0"/>
              <a:t>Chattanooga TN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578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76" y="1021976"/>
            <a:ext cx="4068561" cy="25370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spc="-100" dirty="0"/>
              <a:t>Hamilton County </a:t>
            </a:r>
            <a:br>
              <a:rPr lang="en-US" sz="4600" spc="-100" dirty="0"/>
            </a:br>
            <a:r>
              <a:rPr lang="en-US" sz="4600" spc="-100" dirty="0"/>
              <a:t>Soil &amp; Water Conservation District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976" y="3962401"/>
            <a:ext cx="4068561" cy="162224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Grab a locally made basket and let’s get busy harvesting our crops…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 r="-1" b="27390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5478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7" b="25367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60464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3F262-8E34-48E6-B264-47F36437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381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/>
              <a:t>Hamilton County Soil &amp; Water Conservation District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13D0D-866B-401E-81CE-D9B366A98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2920" y="2743200"/>
            <a:ext cx="2947482" cy="31630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Instruction board –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*get a basket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*gather eggs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*pick fruit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*Dig up a veggie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*Cash in your harvest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*Milk the cow</a:t>
            </a:r>
          </a:p>
        </p:txBody>
      </p:sp>
      <p:pic>
        <p:nvPicPr>
          <p:cNvPr id="6" name="Picture Placeholder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4655F5D-6852-4DC8-8342-7F6F51269E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70" b="1416"/>
          <a:stretch/>
        </p:blipFill>
        <p:spPr>
          <a:xfrm>
            <a:off x="4166541" y="748145"/>
            <a:ext cx="7278150" cy="534474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685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25" y="-583473"/>
            <a:ext cx="3183854" cy="3248296"/>
          </a:xfrm>
        </p:spPr>
        <p:txBody>
          <a:bodyPr>
            <a:normAutofit/>
          </a:bodyPr>
          <a:lstStyle/>
          <a:p>
            <a:r>
              <a:rPr lang="en-US" dirty="0"/>
              <a:t>Hamilton County Soil &amp; Water Conservation District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7" b="25367"/>
          <a:stretch>
            <a:fillRect/>
          </a:stretch>
        </p:blipFill>
        <p:spPr>
          <a:xfrm>
            <a:off x="3579352" y="484632"/>
            <a:ext cx="8115230" cy="53309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908663"/>
            <a:ext cx="2834640" cy="29069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Gathering Eggs Station –</a:t>
            </a:r>
          </a:p>
          <a:p>
            <a:endParaRPr lang="en-US" dirty="0"/>
          </a:p>
          <a:p>
            <a:r>
              <a:rPr lang="en-US" dirty="0"/>
              <a:t>Tractor Supply Co –</a:t>
            </a:r>
          </a:p>
          <a:p>
            <a:r>
              <a:rPr lang="en-US" dirty="0"/>
              <a:t>Hen boxes</a:t>
            </a:r>
          </a:p>
          <a:p>
            <a:r>
              <a:rPr lang="en-US" dirty="0"/>
              <a:t>Chickens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Hobby Lobby –</a:t>
            </a:r>
          </a:p>
          <a:p>
            <a:r>
              <a:rPr lang="en-US" dirty="0"/>
              <a:t>Paper eggs</a:t>
            </a:r>
          </a:p>
        </p:txBody>
      </p:sp>
    </p:spTree>
    <p:extLst>
      <p:ext uri="{BB962C8B-B14F-4D97-AF65-F5344CB8AC3E}">
        <p14:creationId xmlns:p14="http://schemas.microsoft.com/office/powerpoint/2010/main" val="2242479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767420"/>
            <a:ext cx="2834640" cy="2210912"/>
          </a:xfrm>
        </p:spPr>
        <p:txBody>
          <a:bodyPr>
            <a:normAutofit fontScale="90000"/>
          </a:bodyPr>
          <a:lstStyle/>
          <a:p>
            <a:r>
              <a:rPr lang="en-US" dirty="0"/>
              <a:t>Hamilton County Soil &amp; Water Conservation District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7" b="25367"/>
          <a:stretch>
            <a:fillRect/>
          </a:stretch>
        </p:blipFill>
        <p:spPr>
          <a:xfrm>
            <a:off x="2910468" y="699516"/>
            <a:ext cx="9144139" cy="53309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978332"/>
            <a:ext cx="2654436" cy="2837252"/>
          </a:xfrm>
        </p:spPr>
        <p:txBody>
          <a:bodyPr>
            <a:normAutofit/>
          </a:bodyPr>
          <a:lstStyle/>
          <a:p>
            <a:r>
              <a:rPr lang="en-US" dirty="0"/>
              <a:t>Tree Station -</a:t>
            </a:r>
          </a:p>
          <a:p>
            <a:r>
              <a:rPr lang="en-US" dirty="0"/>
              <a:t>Gather fruit from the tree-</a:t>
            </a:r>
          </a:p>
          <a:p>
            <a:r>
              <a:rPr lang="en-US" dirty="0"/>
              <a:t>What color?  How many? What kind?</a:t>
            </a:r>
          </a:p>
          <a:p>
            <a:r>
              <a:rPr lang="en-US" dirty="0"/>
              <a:t>Your teaching – </a:t>
            </a:r>
          </a:p>
          <a:p>
            <a:r>
              <a:rPr lang="en-US" dirty="0"/>
              <a:t>Colors</a:t>
            </a:r>
          </a:p>
          <a:p>
            <a:r>
              <a:rPr lang="en-US" dirty="0"/>
              <a:t>Counting</a:t>
            </a:r>
          </a:p>
          <a:p>
            <a:r>
              <a:rPr lang="en-US" dirty="0"/>
              <a:t>Kinds of fruits</a:t>
            </a:r>
          </a:p>
        </p:txBody>
      </p:sp>
    </p:spTree>
    <p:extLst>
      <p:ext uri="{BB962C8B-B14F-4D97-AF65-F5344CB8AC3E}">
        <p14:creationId xmlns:p14="http://schemas.microsoft.com/office/powerpoint/2010/main" val="1607245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-384048"/>
            <a:ext cx="2834640" cy="2761488"/>
          </a:xfrm>
        </p:spPr>
        <p:txBody>
          <a:bodyPr>
            <a:normAutofit/>
          </a:bodyPr>
          <a:lstStyle/>
          <a:p>
            <a:r>
              <a:rPr lang="en-US" sz="2800" dirty="0"/>
              <a:t>Hamilton County Soil &amp; Water Conservation District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7" b="2536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542032"/>
            <a:ext cx="2834640" cy="3273552"/>
          </a:xfrm>
        </p:spPr>
        <p:txBody>
          <a:bodyPr/>
          <a:lstStyle/>
          <a:p>
            <a:r>
              <a:rPr lang="en-US" dirty="0"/>
              <a:t>Plywood at the local Ace Hardware - </a:t>
            </a:r>
          </a:p>
          <a:p>
            <a:r>
              <a:rPr lang="en-US" dirty="0"/>
              <a:t>Tree</a:t>
            </a:r>
          </a:p>
          <a:p>
            <a:endParaRPr lang="en-US" dirty="0"/>
          </a:p>
          <a:p>
            <a:r>
              <a:rPr lang="en-US" dirty="0"/>
              <a:t>Hobby Lobby –</a:t>
            </a:r>
          </a:p>
          <a:p>
            <a:r>
              <a:rPr lang="en-US" dirty="0"/>
              <a:t>Fruit</a:t>
            </a:r>
          </a:p>
          <a:p>
            <a:r>
              <a:rPr lang="en-US" dirty="0"/>
              <a:t>Velcro</a:t>
            </a:r>
          </a:p>
          <a:p>
            <a:r>
              <a:rPr lang="en-US" dirty="0"/>
              <a:t>Paint and Paintbrushes</a:t>
            </a:r>
          </a:p>
        </p:txBody>
      </p:sp>
    </p:spTree>
    <p:extLst>
      <p:ext uri="{BB962C8B-B14F-4D97-AF65-F5344CB8AC3E}">
        <p14:creationId xmlns:p14="http://schemas.microsoft.com/office/powerpoint/2010/main" val="1343989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9" r="1" b="341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Hamilton County Soil &amp; Water Conservation District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920" y="2653553"/>
            <a:ext cx="2947482" cy="3080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Soil Station -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Dig for Potatoes, Lettuce and Carrots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Teaching – root  crops versus leafy greens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dirty="0"/>
              <a:t>Textures, Colors and Numbers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995537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267</TotalTime>
  <Words>775</Words>
  <Application>Microsoft Office PowerPoint</Application>
  <PresentationFormat>Widescreen</PresentationFormat>
  <Paragraphs>129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Corbel</vt:lpstr>
      <vt:lpstr>Wingdings 2</vt:lpstr>
      <vt:lpstr>Frame</vt:lpstr>
      <vt:lpstr>SOUTHEAST  CONSERVATION DISTRICT EMPLOYEES' ASSOCIATION  2022 Pigeon Forge TN</vt:lpstr>
      <vt:lpstr>Hamilton County Soil &amp; Water Conservation District</vt:lpstr>
      <vt:lpstr>Hamilton County  Soil &amp; Water Conservation District </vt:lpstr>
      <vt:lpstr>PowerPoint Presentation</vt:lpstr>
      <vt:lpstr>Hamilton County Soil &amp; Water Conservation District</vt:lpstr>
      <vt:lpstr>Hamilton County Soil &amp; Water Conservation District</vt:lpstr>
      <vt:lpstr>Hamilton County Soil &amp; Water Conservation District</vt:lpstr>
      <vt:lpstr>Hamilton County Soil &amp; Water Conservation District</vt:lpstr>
      <vt:lpstr>Hamilton County Soil &amp; Water Conservation District</vt:lpstr>
      <vt:lpstr>Hamilton County Soil &amp; Water Conservation District</vt:lpstr>
      <vt:lpstr>PowerPoint Presentation</vt:lpstr>
      <vt:lpstr>Hamilton County Soil &amp; Water Conservation District</vt:lpstr>
      <vt:lpstr>Hamilton County Soil &amp; Water Conservation District</vt:lpstr>
      <vt:lpstr>Hamilton County Soil &amp; Water Conservation District</vt:lpstr>
      <vt:lpstr>Hamilton County Soil &amp; Water Conservation District</vt:lpstr>
      <vt:lpstr>Hamilton County Soil &amp; Water Conservation District</vt:lpstr>
      <vt:lpstr>Hamilton County Soil &amp; Water Conservation District   Examples of some of the signage located around the “Farmer for a Day” tent      </vt:lpstr>
      <vt:lpstr>Hamilton County Soil &amp; Water Conservation District   More examples of some of the signage located around the “Farmer for a Day” tent …     </vt:lpstr>
      <vt:lpstr>Hamilton County Soil &amp; Water Conservation District        </vt:lpstr>
      <vt:lpstr>Hamilton County Soil &amp; Water Conservation District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SOUTHEAST  CONSERVATION DISTRICT EMPLOYEES ASSOCIATION  2022 Pigeon Forge TN</dc:title>
  <dc:creator>ITS</dc:creator>
  <cp:lastModifiedBy>Tyus, Meleiah - NRCS-CD, Hernando, MS</cp:lastModifiedBy>
  <cp:revision>15</cp:revision>
  <dcterms:created xsi:type="dcterms:W3CDTF">2022-10-26T23:08:45Z</dcterms:created>
  <dcterms:modified xsi:type="dcterms:W3CDTF">2023-01-23T16:33:13Z</dcterms:modified>
</cp:coreProperties>
</file>