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50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CE4E5-DFB9-7F31-F178-BD4BE3A319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64CCF08-4138-2881-D7A9-32CB8B7DC2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0447C6-BF66-8723-CF0A-4BDDA77E13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2708DB9-22FB-E4B9-550C-98C922092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037716-3F19-B6CA-1FAA-D66379691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375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DF84A-6363-6A6F-B580-E270678FA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706015-D2D3-C3A2-A1BF-481856CA982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08531-E19F-AAF4-1183-A01CF06D4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B5EB92-1598-9372-68F2-C405EDDBF4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FF643F-27AA-028D-AEC3-0DE733205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91E9148-D598-560C-17C0-1354BB1FC8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5515A39-9EDC-5D5E-1FB6-3B14C4D466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DB7E93-BC41-2A51-62CE-3EB2A3878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C550ABE-8B39-952E-8660-CAF4983E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D81801-62E1-4F3F-3DC1-95E2CFD85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103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072800-804C-1BB9-430E-BFA2CE52B6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D34E0A-3121-3368-3B12-E6768A3AC3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1A566-1499-C2D3-E55F-459A24164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67A36C-B401-4DF5-7AF2-5881BC674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3DD70-A58B-7B3E-2CFA-E0E7CA2B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533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8D59A-EC0A-3EAB-6B35-6F9A2C3338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28015C-BC13-60D0-4095-329A5633B5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541A1F-6C4D-2CEA-76A3-30A5474C5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ACB2D-B1B1-EE7C-9B8C-EBF47D807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71C5D-4B1F-F531-4638-C45A42FFA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27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BB964-CFA7-7734-DDC8-0259CA8BC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D6434-558C-70F0-8BFE-442275187E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6C68C8-26F3-0CEC-D831-C8A33C6BE4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D91184-AEE5-8C66-E71D-F33BFF7AF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2D05AB-2187-0E6D-3AD2-A3C28A2A58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8E3B2B-7620-405D-B59E-298E5B37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84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F003E-D25F-41CF-3391-5A14AE3DEC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6CF63E-99B6-3E7E-B32E-E52BA4E94C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372348-849D-4016-8698-096FD72FBE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DFAD28-2C0C-B3E8-01C7-3FA0B1192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076AD3C-DB01-BAB5-7C3D-2456C04BA1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7436D8-C8B3-87AD-FA84-EF234955A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ED8F7E9-7873-930B-6935-A60F652048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57BEAB3-9B3E-79D8-B5C8-8E1F10930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24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196BC0-11DE-E852-684E-568ED5C514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D5E887-5697-4F56-5870-55B6CB52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CBEDB7C-C178-2716-5645-FA04CD82F7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88210C5-6F51-A07A-0923-7D607E15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2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9234F8-16E5-6CB9-FB63-EA49B7F61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A63AC58-6336-348C-F589-83AA21ED9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812C68-ECED-D886-DAC4-C5EE1D5F67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808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0CBE30-A7D0-7246-1E30-8CDAF9AF75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3EFC60-D714-6EDC-D243-E006036F35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6DC1A28-DB8F-3A3D-3C3E-657A1E4CC8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14F409-C7C2-3563-0124-9E267D59D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03D5F45-95CF-5852-23A5-0BD83E89F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1917-E9E8-750F-C146-B71DC98DF7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606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1C397-5CF8-F16C-BC0A-2B386024F0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FD59A84-19CB-46C3-480B-2CE92989DF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FA5519-31D2-34A3-A67B-DD4D0E1F2E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3FC21D-387B-4B05-8C2D-7BC179DD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5E6CD2-D248-5E4B-3F25-9236A6D6A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39D95E-4DBB-D88B-3690-7B28D1445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259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336F034-6054-29E5-1C7E-E07D591D09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2F7D59-D2D1-5F3B-FD28-A20F4D205B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AA6ACD-4840-7C31-DD0C-B6F345F979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4EA362-430C-4465-AA70-FC737483A49A}" type="datetimeFigureOut">
              <a:rPr lang="en-US" smtClean="0"/>
              <a:t>12/14/2023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EA827B-FE2B-27BD-C188-ECBD00CFAE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64BA8A-A476-978E-EAE1-9D74AF9537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34D72E-793B-4D89-92DE-6784D9E754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606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B2CCE3-9F32-766E-AD77-9CD6700424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5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047FCC3-A9F3-A054-54E1-4B4019EB8F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6581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EAB9DC0E-BC80-2A42-9FC3-91468AA2AD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10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99B1A44-D515-9303-E166-4DB2DF19854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19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7156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Evans, Kayleigh - NRCS-CD, Cynthiana, KY</dc:creator>
  <cp:lastModifiedBy>Tyus, Meleiah - FPAC-NRCS, MS</cp:lastModifiedBy>
  <cp:revision>1</cp:revision>
  <dcterms:created xsi:type="dcterms:W3CDTF">2023-11-28T19:14:44Z</dcterms:created>
  <dcterms:modified xsi:type="dcterms:W3CDTF">2023-12-14T21:12:14Z</dcterms:modified>
</cp:coreProperties>
</file>