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16" r:id="rId5"/>
    <p:sldId id="305" r:id="rId6"/>
    <p:sldId id="296" r:id="rId7"/>
    <p:sldId id="306" r:id="rId8"/>
    <p:sldId id="314" r:id="rId9"/>
    <p:sldId id="294" r:id="rId10"/>
    <p:sldId id="31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76" d="100"/>
          <a:sy n="76" d="100"/>
        </p:scale>
        <p:origin x="678"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1/23/2023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813E87-5356-4618-85C1-D28A3E162CBA}"/>
              </a:ext>
            </a:extLst>
          </p:cNvPr>
          <p:cNvSpPr>
            <a:spLocks noGrp="1"/>
          </p:cNvSpPr>
          <p:nvPr>
            <p:ph type="sldNum" sz="quarter" idx="12"/>
          </p:nvPr>
        </p:nvSpPr>
        <p:spPr/>
        <p:txBody>
          <a:bodyPr/>
          <a:lstStyle/>
          <a:p>
            <a:fld id="{294A09A9-5501-47C1-A89A-A340965A2BE2}" type="slidenum">
              <a:rPr lang="en-US" smtClean="0"/>
              <a:t>1</a:t>
            </a:fld>
            <a:endParaRPr lang="en-US" dirty="0"/>
          </a:p>
        </p:txBody>
      </p:sp>
      <p:pic>
        <p:nvPicPr>
          <p:cNvPr id="4" name="Picture 3">
            <a:extLst>
              <a:ext uri="{FF2B5EF4-FFF2-40B4-BE49-F238E27FC236}">
                <a16:creationId xmlns:a16="http://schemas.microsoft.com/office/drawing/2014/main" id="{A455594B-27DE-4E90-9D9B-B930B2C8CC54}"/>
              </a:ext>
            </a:extLst>
          </p:cNvPr>
          <p:cNvPicPr>
            <a:picLocks noChangeAspect="1"/>
          </p:cNvPicPr>
          <p:nvPr/>
        </p:nvPicPr>
        <p:blipFill>
          <a:blip r:embed="rId2"/>
          <a:stretch>
            <a:fillRect/>
          </a:stretch>
        </p:blipFill>
        <p:spPr>
          <a:xfrm>
            <a:off x="240792" y="135445"/>
            <a:ext cx="11710416" cy="6587109"/>
          </a:xfrm>
          <a:prstGeom prst="rect">
            <a:avLst/>
          </a:prstGeom>
        </p:spPr>
      </p:pic>
    </p:spTree>
    <p:extLst>
      <p:ext uri="{BB962C8B-B14F-4D97-AF65-F5344CB8AC3E}">
        <p14:creationId xmlns:p14="http://schemas.microsoft.com/office/powerpoint/2010/main" val="352759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ENVIROTHON</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normAutofit fontScale="92500"/>
          </a:bodyPr>
          <a:lstStyle/>
          <a:p>
            <a:r>
              <a:rPr lang="en-US" dirty="0"/>
              <a:t>Franklin County SWCD</a:t>
            </a:r>
          </a:p>
        </p:txBody>
      </p:sp>
    </p:spTree>
    <p:extLst>
      <p:ext uri="{BB962C8B-B14F-4D97-AF65-F5344CB8AC3E}">
        <p14:creationId xmlns:p14="http://schemas.microsoft.com/office/powerpoint/2010/main" val="31771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rPr>
              <a:t>TOPICS</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r>
              <a:rPr lang="en-US" dirty="0">
                <a:solidFill>
                  <a:schemeClr val="accent3"/>
                </a:solidFill>
                <a:latin typeface="Gill Sans Nova Light" panose="020B0302020104020203" pitchFamily="34" charset="0"/>
                <a:cs typeface="Calibri"/>
              </a:rPr>
              <a:t>AQUATICS</a:t>
            </a:r>
          </a:p>
          <a:p>
            <a:r>
              <a:rPr lang="en-US" dirty="0">
                <a:latin typeface="Gill Sans Nova Light" panose="020B0302020104020203" pitchFamily="34" charset="0"/>
                <a:cs typeface="Calibri"/>
              </a:rPr>
              <a:t>WILDLIFE</a:t>
            </a:r>
          </a:p>
          <a:p>
            <a:r>
              <a:rPr lang="en-US" dirty="0">
                <a:solidFill>
                  <a:schemeClr val="accent3"/>
                </a:solidFill>
                <a:latin typeface="Gill Sans Nova Light" panose="020B0302020104020203" pitchFamily="34" charset="0"/>
                <a:cs typeface="Calibri"/>
              </a:rPr>
              <a:t>SOILS</a:t>
            </a:r>
          </a:p>
          <a:p>
            <a:r>
              <a:rPr lang="en-US" dirty="0">
                <a:latin typeface="Gill Sans Nova Light" panose="020B0302020104020203" pitchFamily="34" charset="0"/>
                <a:cs typeface="Calibri"/>
              </a:rPr>
              <a:t>FORESTRY</a:t>
            </a:r>
          </a:p>
          <a:p>
            <a:r>
              <a:rPr lang="en-US" dirty="0">
                <a:solidFill>
                  <a:schemeClr val="accent3"/>
                </a:solidFill>
                <a:latin typeface="Gill Sans Nova Light" panose="020B0302020104020203" pitchFamily="34" charset="0"/>
                <a:cs typeface="Calibri"/>
              </a:rPr>
              <a:t>CURRENT ISSUE</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l"/>
            <a:r>
              <a:rPr lang="en-US" sz="6000" kern="1200">
                <a:solidFill>
                  <a:schemeClr val="tx1"/>
                </a:solidFill>
                <a:latin typeface="+mj-lt"/>
                <a:ea typeface="+mj-ea"/>
                <a:cs typeface="+mj-cs"/>
              </a:rPr>
              <a:t>EDUCATION</a:t>
            </a:r>
          </a:p>
        </p:txBody>
      </p:sp>
      <p:pic>
        <p:nvPicPr>
          <p:cNvPr id="7" name="Content Placeholder 6" descr="A group of people sitting on a bench by a lake&#10;&#10;Description automatically generated with medium confidence">
            <a:extLst>
              <a:ext uri="{FF2B5EF4-FFF2-40B4-BE49-F238E27FC236}">
                <a16:creationId xmlns:a16="http://schemas.microsoft.com/office/drawing/2014/main" id="{7355349F-AA74-4611-AFF8-C8D9202A4171}"/>
              </a:ext>
            </a:extLst>
          </p:cNvPr>
          <p:cNvPicPr>
            <a:picLocks noGrp="1" noChangeAspect="1"/>
          </p:cNvPicPr>
          <p:nvPr>
            <p:ph idx="1"/>
          </p:nvPr>
        </p:nvPicPr>
        <p:blipFill rotWithShape="1">
          <a:blip r:embed="rId2"/>
          <a:srcRect b="6988"/>
          <a:stretch/>
        </p:blipFill>
        <p:spPr>
          <a:xfrm>
            <a:off x="20" y="10"/>
            <a:ext cx="6095974" cy="4252522"/>
          </a:xfrm>
          <a:prstGeom prst="rect">
            <a:avLst/>
          </a:prstGeom>
        </p:spPr>
      </p:pic>
      <p:pic>
        <p:nvPicPr>
          <p:cNvPr id="9" name="Picture 8" descr="&#10;&#10;Description automatically generated with medium confidence">
            <a:extLst>
              <a:ext uri="{FF2B5EF4-FFF2-40B4-BE49-F238E27FC236}">
                <a16:creationId xmlns:a16="http://schemas.microsoft.com/office/drawing/2014/main" id="{63D7B6FD-715A-45B8-86C8-04C29635F113}"/>
              </a:ext>
            </a:extLst>
          </p:cNvPr>
          <p:cNvPicPr>
            <a:picLocks noChangeAspect="1"/>
          </p:cNvPicPr>
          <p:nvPr/>
        </p:nvPicPr>
        <p:blipFill rotWithShape="1">
          <a:blip r:embed="rId3"/>
          <a:srcRect b="6973"/>
          <a:stretch/>
        </p:blipFill>
        <p:spPr>
          <a:xfrm>
            <a:off x="6095999" y="-681"/>
            <a:ext cx="6096001" cy="4253215"/>
          </a:xfrm>
          <a:prstGeom prst="rect">
            <a:avLst/>
          </a:prstGeom>
        </p:spPr>
      </p:pic>
      <p:cxnSp>
        <p:nvCxnSpPr>
          <p:cNvPr id="14" name="Straight Connector 13">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26CD2A-A394-4024-AEFE-AEA4E57C5F17}"/>
              </a:ext>
            </a:extLst>
          </p:cNvPr>
          <p:cNvSpPr txBox="1"/>
          <p:nvPr/>
        </p:nvSpPr>
        <p:spPr>
          <a:xfrm>
            <a:off x="2332901" y="3269760"/>
            <a:ext cx="2002536" cy="461665"/>
          </a:xfrm>
          <a:prstGeom prst="rect">
            <a:avLst/>
          </a:prstGeom>
          <a:noFill/>
        </p:spPr>
        <p:txBody>
          <a:bodyPr wrap="square" rtlCol="0">
            <a:spAutoFit/>
          </a:bodyPr>
          <a:lstStyle/>
          <a:p>
            <a:r>
              <a:rPr lang="en-US" sz="2400" dirty="0"/>
              <a:t>AQUATICS</a:t>
            </a:r>
            <a:endParaRPr lang="en-US" dirty="0"/>
          </a:p>
        </p:txBody>
      </p:sp>
      <p:sp>
        <p:nvSpPr>
          <p:cNvPr id="11" name="TextBox 10">
            <a:extLst>
              <a:ext uri="{FF2B5EF4-FFF2-40B4-BE49-F238E27FC236}">
                <a16:creationId xmlns:a16="http://schemas.microsoft.com/office/drawing/2014/main" id="{16429114-23F4-4B40-927F-830A66D2B75B}"/>
              </a:ext>
            </a:extLst>
          </p:cNvPr>
          <p:cNvSpPr txBox="1"/>
          <p:nvPr/>
        </p:nvSpPr>
        <p:spPr>
          <a:xfrm>
            <a:off x="8428899" y="3357662"/>
            <a:ext cx="1430200" cy="461665"/>
          </a:xfrm>
          <a:prstGeom prst="rect">
            <a:avLst/>
          </a:prstGeom>
          <a:noFill/>
        </p:spPr>
        <p:txBody>
          <a:bodyPr wrap="none" rtlCol="0">
            <a:spAutoFit/>
          </a:bodyPr>
          <a:lstStyle/>
          <a:p>
            <a:r>
              <a:rPr lang="en-US" sz="2400" dirty="0"/>
              <a:t>WILDLIFE</a:t>
            </a:r>
          </a:p>
        </p:txBody>
      </p:sp>
    </p:spTree>
    <p:extLst>
      <p:ext uri="{BB962C8B-B14F-4D97-AF65-F5344CB8AC3E}">
        <p14:creationId xmlns:p14="http://schemas.microsoft.com/office/powerpoint/2010/main" val="17329994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10;Description automatically generated with medium confidence">
            <a:extLst>
              <a:ext uri="{FF2B5EF4-FFF2-40B4-BE49-F238E27FC236}">
                <a16:creationId xmlns:a16="http://schemas.microsoft.com/office/drawing/2014/main" id="{1159C29D-F66A-4F8C-A974-1BA936083B7A}"/>
              </a:ext>
            </a:extLst>
          </p:cNvPr>
          <p:cNvPicPr>
            <a:picLocks noChangeAspect="1"/>
          </p:cNvPicPr>
          <p:nvPr/>
        </p:nvPicPr>
        <p:blipFill rotWithShape="1">
          <a:blip r:embed="rId2"/>
          <a:srcRect l="9690" r="21250" b="-1"/>
          <a:stretch/>
        </p:blipFill>
        <p:spPr>
          <a:xfrm>
            <a:off x="6421035" y="643467"/>
            <a:ext cx="5129784" cy="5571066"/>
          </a:xfrm>
          <a:prstGeom prst="rect">
            <a:avLst/>
          </a:prstGeom>
        </p:spPr>
      </p:pic>
      <p:sp>
        <p:nvSpPr>
          <p:cNvPr id="22" name="Rectangle 21">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10;&#10;Description automatically generated with medium confidence">
            <a:extLst>
              <a:ext uri="{FF2B5EF4-FFF2-40B4-BE49-F238E27FC236}">
                <a16:creationId xmlns:a16="http://schemas.microsoft.com/office/drawing/2014/main" id="{392ED156-E258-4555-85DB-3F65608C216D}"/>
              </a:ext>
            </a:extLst>
          </p:cNvPr>
          <p:cNvPicPr>
            <a:picLocks noChangeAspect="1"/>
          </p:cNvPicPr>
          <p:nvPr/>
        </p:nvPicPr>
        <p:blipFill rotWithShape="1">
          <a:blip r:embed="rId3"/>
          <a:srcRect l="16341" r="14829" b="-2"/>
          <a:stretch/>
        </p:blipFill>
        <p:spPr>
          <a:xfrm>
            <a:off x="641180" y="643467"/>
            <a:ext cx="5129784" cy="5571066"/>
          </a:xfrm>
          <a:prstGeom prst="rect">
            <a:avLst/>
          </a:prstGeom>
        </p:spPr>
      </p:pic>
      <p:sp>
        <p:nvSpPr>
          <p:cNvPr id="14" name="TextBox 13">
            <a:extLst>
              <a:ext uri="{FF2B5EF4-FFF2-40B4-BE49-F238E27FC236}">
                <a16:creationId xmlns:a16="http://schemas.microsoft.com/office/drawing/2014/main" id="{5B08BAEA-7CBB-4A67-BE9F-633F098FA206}"/>
              </a:ext>
            </a:extLst>
          </p:cNvPr>
          <p:cNvSpPr txBox="1"/>
          <p:nvPr/>
        </p:nvSpPr>
        <p:spPr>
          <a:xfrm>
            <a:off x="1344168" y="5184648"/>
            <a:ext cx="2807208" cy="954107"/>
          </a:xfrm>
          <a:prstGeom prst="rect">
            <a:avLst/>
          </a:prstGeom>
          <a:noFill/>
        </p:spPr>
        <p:txBody>
          <a:bodyPr wrap="square" rtlCol="0">
            <a:spAutoFit/>
          </a:bodyPr>
          <a:lstStyle/>
          <a:p>
            <a:r>
              <a:rPr lang="en-US" sz="2800" dirty="0">
                <a:solidFill>
                  <a:schemeClr val="bg1"/>
                </a:solidFill>
              </a:rPr>
              <a:t>PRESENTATION SKILLS</a:t>
            </a:r>
          </a:p>
        </p:txBody>
      </p:sp>
      <p:sp>
        <p:nvSpPr>
          <p:cNvPr id="15" name="TextBox 14">
            <a:extLst>
              <a:ext uri="{FF2B5EF4-FFF2-40B4-BE49-F238E27FC236}">
                <a16:creationId xmlns:a16="http://schemas.microsoft.com/office/drawing/2014/main" id="{1ACB232B-633C-4AC3-8B12-FE935D0637BC}"/>
              </a:ext>
            </a:extLst>
          </p:cNvPr>
          <p:cNvSpPr txBox="1"/>
          <p:nvPr/>
        </p:nvSpPr>
        <p:spPr>
          <a:xfrm>
            <a:off x="7635240" y="5184648"/>
            <a:ext cx="2258568" cy="523220"/>
          </a:xfrm>
          <a:prstGeom prst="rect">
            <a:avLst/>
          </a:prstGeom>
          <a:noFill/>
        </p:spPr>
        <p:txBody>
          <a:bodyPr wrap="square" rtlCol="0">
            <a:spAutoFit/>
          </a:bodyPr>
          <a:lstStyle/>
          <a:p>
            <a:r>
              <a:rPr lang="en-US" sz="2800" dirty="0">
                <a:solidFill>
                  <a:schemeClr val="bg1"/>
                </a:solidFill>
              </a:rPr>
              <a:t>SOILS</a:t>
            </a:r>
          </a:p>
        </p:txBody>
      </p:sp>
    </p:spTree>
    <p:extLst>
      <p:ext uri="{BB962C8B-B14F-4D97-AF65-F5344CB8AC3E}">
        <p14:creationId xmlns:p14="http://schemas.microsoft.com/office/powerpoint/2010/main" val="156398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13" name="Content Placeholder 12" descr="&#10;Description automatically generated with medium confidence">
            <a:extLst>
              <a:ext uri="{FF2B5EF4-FFF2-40B4-BE49-F238E27FC236}">
                <a16:creationId xmlns:a16="http://schemas.microsoft.com/office/drawing/2014/main" id="{3B86174C-42EB-4CC6-B22B-4555F2CCBAF8}"/>
              </a:ext>
            </a:extLst>
          </p:cNvPr>
          <p:cNvPicPr>
            <a:picLocks noGrp="1" noChangeAspect="1"/>
          </p:cNvPicPr>
          <p:nvPr>
            <p:ph sz="half" idx="2"/>
          </p:nvPr>
        </p:nvPicPr>
        <p:blipFill>
          <a:blip r:embed="rId3"/>
          <a:stretch>
            <a:fillRect/>
          </a:stretch>
        </p:blipFill>
        <p:spPr>
          <a:xfrm>
            <a:off x="5414759" y="453050"/>
            <a:ext cx="3768719" cy="2125558"/>
          </a:xfrm>
        </p:spPr>
      </p:pic>
      <p:pic>
        <p:nvPicPr>
          <p:cNvPr id="15" name="Picture 14" descr="A group of people standing in front of a white board&#10;&#10;Description automatically generated with medium confidence">
            <a:extLst>
              <a:ext uri="{FF2B5EF4-FFF2-40B4-BE49-F238E27FC236}">
                <a16:creationId xmlns:a16="http://schemas.microsoft.com/office/drawing/2014/main" id="{D6330BDD-A39D-4E89-916F-B80EF068C35D}"/>
              </a:ext>
            </a:extLst>
          </p:cNvPr>
          <p:cNvPicPr>
            <a:picLocks noChangeAspect="1"/>
          </p:cNvPicPr>
          <p:nvPr/>
        </p:nvPicPr>
        <p:blipFill>
          <a:blip r:embed="rId4"/>
          <a:stretch>
            <a:fillRect/>
          </a:stretch>
        </p:blipFill>
        <p:spPr>
          <a:xfrm>
            <a:off x="7299118" y="2720734"/>
            <a:ext cx="4036512" cy="2276593"/>
          </a:xfrm>
          <a:prstGeom prst="rect">
            <a:avLst/>
          </a:prstGeom>
        </p:spPr>
      </p:pic>
      <p:sp>
        <p:nvSpPr>
          <p:cNvPr id="16" name="TextBox 15">
            <a:extLst>
              <a:ext uri="{FF2B5EF4-FFF2-40B4-BE49-F238E27FC236}">
                <a16:creationId xmlns:a16="http://schemas.microsoft.com/office/drawing/2014/main" id="{F41F60E7-8459-44C0-8AE4-796B4780CB8E}"/>
              </a:ext>
            </a:extLst>
          </p:cNvPr>
          <p:cNvSpPr txBox="1"/>
          <p:nvPr/>
        </p:nvSpPr>
        <p:spPr>
          <a:xfrm>
            <a:off x="6096000" y="5806440"/>
            <a:ext cx="5239630" cy="523220"/>
          </a:xfrm>
          <a:prstGeom prst="rect">
            <a:avLst/>
          </a:prstGeom>
          <a:noFill/>
        </p:spPr>
        <p:txBody>
          <a:bodyPr wrap="square" rtlCol="0">
            <a:spAutoFit/>
          </a:bodyPr>
          <a:lstStyle/>
          <a:p>
            <a:r>
              <a:rPr lang="en-US" sz="2800" b="1" dirty="0"/>
              <a:t>PRESENTATION SKILLS</a:t>
            </a:r>
          </a:p>
        </p:txBody>
      </p:sp>
    </p:spTree>
    <p:extLst>
      <p:ext uri="{BB962C8B-B14F-4D97-AF65-F5344CB8AC3E}">
        <p14:creationId xmlns:p14="http://schemas.microsoft.com/office/powerpoint/2010/main" val="29856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latin typeface="Baskerville Old Face" panose="02020602080505020303" pitchFamily="18" charset="77"/>
              </a:rPr>
              <a:t>Franklin County Envirothon History</a:t>
            </a:r>
            <a:endParaRPr lang="en-US" dirty="0"/>
          </a:p>
        </p:txBody>
      </p:sp>
      <p:sp>
        <p:nvSpPr>
          <p:cNvPr id="12" name="Text Placeholder 11">
            <a:extLst>
              <a:ext uri="{FF2B5EF4-FFF2-40B4-BE49-F238E27FC236}">
                <a16:creationId xmlns:a16="http://schemas.microsoft.com/office/drawing/2014/main" id="{90D6FBE0-54C7-4BA9-B1B7-4DCD453B2EA4}"/>
              </a:ext>
            </a:extLst>
          </p:cNvPr>
          <p:cNvSpPr>
            <a:spLocks noGrp="1"/>
          </p:cNvSpPr>
          <p:nvPr>
            <p:ph type="body" idx="1"/>
          </p:nvPr>
        </p:nvSpPr>
        <p:spPr>
          <a:xfrm>
            <a:off x="1124712" y="1987827"/>
            <a:ext cx="10230676" cy="3681453"/>
          </a:xfrm>
        </p:spPr>
        <p:txBody>
          <a:bodyPr>
            <a:normAutofit fontScale="77500" lnSpcReduction="20000"/>
          </a:bodyPr>
          <a:lstStyle/>
          <a:p>
            <a:r>
              <a:rPr lang="en-US" dirty="0"/>
              <a:t>Franklin County began their Envirothon Program in 1995.  We held a two-day Envirothon Event every year until 2020.  We held our Envirothon Training on Tuesday and before we could have our testing day that year, we experienced the COVID shut down.  We hope to hold a one-day event in 2023.  </a:t>
            </a:r>
          </a:p>
          <a:p>
            <a:endParaRPr lang="en-US" dirty="0"/>
          </a:p>
          <a:p>
            <a:r>
              <a:rPr lang="en-US" dirty="0"/>
              <a:t>The Envirothon Competition in Franklin County consist of a training day in which we cover five topics.  We have an instructor for aquatics, soils, forestry, wildlife, and a current issue.  Each school has a team of five members and one alternate.  One student from each school is assigned to train on each topic.  At the end of the day, we come together for lunch and a discussion on proper presentation skills.</a:t>
            </a:r>
          </a:p>
          <a:p>
            <a:endParaRPr lang="en-US" dirty="0"/>
          </a:p>
          <a:p>
            <a:r>
              <a:rPr lang="en-US" dirty="0"/>
              <a:t>Our testing/competition day consist of written test and presentations.  Each team as a group takes the written test.  After these test are completed, the students are presented with the current issue environmental complex problem.  They are given an hour to prepare their presentation and come up with their solution, as a team, for that environmental problem.  A team of judges will score the presentations based on participation, presentation skills, and the solution given for the problem.</a:t>
            </a:r>
          </a:p>
          <a:p>
            <a:endParaRPr lang="en-US" dirty="0"/>
          </a:p>
          <a:p>
            <a:r>
              <a:rPr lang="en-US" dirty="0"/>
              <a:t>At the end of the competition three winners are awarded.  The top two teams are sponsored to compete in the state competition and hopefully the nationals. </a:t>
            </a:r>
          </a:p>
        </p:txBody>
      </p:sp>
    </p:spTree>
    <p:extLst>
      <p:ext uri="{BB962C8B-B14F-4D97-AF65-F5344CB8AC3E}">
        <p14:creationId xmlns:p14="http://schemas.microsoft.com/office/powerpoint/2010/main" val="2068121164"/>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{C5463A08-6B0F-4634-8C0C-A21A0887855A}tf56410444_win32</Template>
  <TotalTime>23</TotalTime>
  <Words>278</Words>
  <Application>Microsoft Office PowerPoint</Application>
  <PresentationFormat>Widescreen</PresentationFormat>
  <Paragraphs>25</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Baskerville</vt:lpstr>
      <vt:lpstr>Baskerville Old Face</vt:lpstr>
      <vt:lpstr>Calibri</vt:lpstr>
      <vt:lpstr>Gill Sans Light</vt:lpstr>
      <vt:lpstr>Gill Sans Nova</vt:lpstr>
      <vt:lpstr>Gill Sans Nova Light</vt:lpstr>
      <vt:lpstr>Office Theme</vt:lpstr>
      <vt:lpstr>PowerPoint Presentation</vt:lpstr>
      <vt:lpstr>ENVIROTHON</vt:lpstr>
      <vt:lpstr>TOPICS</vt:lpstr>
      <vt:lpstr>EDUCATION</vt:lpstr>
      <vt:lpstr>PowerPoint Presentation</vt:lpstr>
      <vt:lpstr>PowerPoint Presentation</vt:lpstr>
      <vt:lpstr>Franklin County Envirothon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ENVIROTHON</dc:title>
  <dc:creator>Rhea, Beth - NRCS-CD, Russellville, AL</dc:creator>
  <cp:lastModifiedBy>Tyus, Meleiah - NRCS-CD, Hernando, MS</cp:lastModifiedBy>
  <cp:revision>2</cp:revision>
  <dcterms:created xsi:type="dcterms:W3CDTF">2022-10-19T14:14:18Z</dcterms:created>
  <dcterms:modified xsi:type="dcterms:W3CDTF">2023-01-23T16:29:17Z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